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7" r:id="rId5"/>
    <p:sldId id="274" r:id="rId6"/>
    <p:sldId id="271" r:id="rId7"/>
    <p:sldId id="402" r:id="rId8"/>
    <p:sldId id="400" r:id="rId9"/>
    <p:sldId id="401" r:id="rId10"/>
    <p:sldId id="386" r:id="rId11"/>
    <p:sldId id="403" r:id="rId12"/>
    <p:sldId id="412" r:id="rId13"/>
    <p:sldId id="409" r:id="rId14"/>
    <p:sldId id="406" r:id="rId15"/>
    <p:sldId id="404" r:id="rId16"/>
    <p:sldId id="405" r:id="rId17"/>
    <p:sldId id="408" r:id="rId18"/>
    <p:sldId id="410" r:id="rId19"/>
    <p:sldId id="411" r:id="rId20"/>
    <p:sldId id="330" r:id="rId21"/>
    <p:sldId id="26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124"/>
    <a:srgbClr val="009999"/>
    <a:srgbClr val="67C4D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9960C-45D9-4629-930C-E09CE3603590}" v="18" dt="2023-06-13T06:39:40.69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47" autoAdjust="0"/>
  </p:normalViewPr>
  <p:slideViewPr>
    <p:cSldViewPr>
      <p:cViewPr varScale="1">
        <p:scale>
          <a:sx n="103" d="100"/>
          <a:sy n="103" d="100"/>
        </p:scale>
        <p:origin x="85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Haab" userId="9fa86d09-8a65-46a6-9835-343004104ddc" providerId="ADAL" clId="{5E058813-6F0A-4118-BD02-6DC42C09B008}"/>
    <pc:docChg chg="undo custSel addSld delSld modSld sldOrd">
      <pc:chgData name="Pascal Haab" userId="9fa86d09-8a65-46a6-9835-343004104ddc" providerId="ADAL" clId="{5E058813-6F0A-4118-BD02-6DC42C09B008}" dt="2023-06-08T08:53:40.770" v="8962" actId="1076"/>
      <pc:docMkLst>
        <pc:docMk/>
      </pc:docMkLst>
      <pc:sldChg chg="addSp delSp modSp mod">
        <pc:chgData name="Pascal Haab" userId="9fa86d09-8a65-46a6-9835-343004104ddc" providerId="ADAL" clId="{5E058813-6F0A-4118-BD02-6DC42C09B008}" dt="2023-05-25T14:13:54.927" v="60" actId="14100"/>
        <pc:sldMkLst>
          <pc:docMk/>
          <pc:sldMk cId="1889843416" sldId="267"/>
        </pc:sldMkLst>
        <pc:spChg chg="mod">
          <ac:chgData name="Pascal Haab" userId="9fa86d09-8a65-46a6-9835-343004104ddc" providerId="ADAL" clId="{5E058813-6F0A-4118-BD02-6DC42C09B008}" dt="2023-05-25T14:13:54.927" v="60" actId="14100"/>
          <ac:spMkLst>
            <pc:docMk/>
            <pc:sldMk cId="1889843416" sldId="267"/>
            <ac:spMk id="2" creationId="{AE6B22DE-2C98-47A6-B49A-ABA5188866E5}"/>
          </ac:spMkLst>
        </pc:spChg>
        <pc:picChg chg="add mod ord modCrop">
          <ac:chgData name="Pascal Haab" userId="9fa86d09-8a65-46a6-9835-343004104ddc" providerId="ADAL" clId="{5E058813-6F0A-4118-BD02-6DC42C09B008}" dt="2023-05-25T14:13:12.054" v="8" actId="167"/>
          <ac:picMkLst>
            <pc:docMk/>
            <pc:sldMk cId="1889843416" sldId="267"/>
            <ac:picMk id="4" creationId="{B0267706-F67E-288E-D25B-C5527A24CC3C}"/>
          </ac:picMkLst>
        </pc:picChg>
        <pc:picChg chg="del">
          <ac:chgData name="Pascal Haab" userId="9fa86d09-8a65-46a6-9835-343004104ddc" providerId="ADAL" clId="{5E058813-6F0A-4118-BD02-6DC42C09B008}" dt="2023-05-25T14:11:40.548" v="0" actId="478"/>
          <ac:picMkLst>
            <pc:docMk/>
            <pc:sldMk cId="1889843416" sldId="267"/>
            <ac:picMk id="7" creationId="{56F93D48-A863-48F2-9EA1-E4F4D246807D}"/>
          </ac:picMkLst>
        </pc:picChg>
      </pc:sldChg>
      <pc:sldChg chg="modSp mod">
        <pc:chgData name="Pascal Haab" userId="9fa86d09-8a65-46a6-9835-343004104ddc" providerId="ADAL" clId="{5E058813-6F0A-4118-BD02-6DC42C09B008}" dt="2023-05-25T14:19:56.286" v="363" actId="20577"/>
        <pc:sldMkLst>
          <pc:docMk/>
          <pc:sldMk cId="1974950636" sldId="271"/>
        </pc:sldMkLst>
        <pc:spChg chg="mod">
          <ac:chgData name="Pascal Haab" userId="9fa86d09-8a65-46a6-9835-343004104ddc" providerId="ADAL" clId="{5E058813-6F0A-4118-BD02-6DC42C09B008}" dt="2023-05-25T14:19:56.286" v="363" actId="20577"/>
          <ac:spMkLst>
            <pc:docMk/>
            <pc:sldMk cId="1974950636" sldId="271"/>
            <ac:spMk id="10" creationId="{36ECCB4F-11A3-4C68-92A7-88540E7244ED}"/>
          </ac:spMkLst>
        </pc:spChg>
      </pc:sldChg>
      <pc:sldChg chg="modSp mod">
        <pc:chgData name="Pascal Haab" userId="9fa86d09-8a65-46a6-9835-343004104ddc" providerId="ADAL" clId="{5E058813-6F0A-4118-BD02-6DC42C09B008}" dt="2023-05-29T07:07:17.502" v="4662" actId="1036"/>
        <pc:sldMkLst>
          <pc:docMk/>
          <pc:sldMk cId="3357047320" sldId="274"/>
        </pc:sldMkLst>
        <pc:spChg chg="mod">
          <ac:chgData name="Pascal Haab" userId="9fa86d09-8a65-46a6-9835-343004104ddc" providerId="ADAL" clId="{5E058813-6F0A-4118-BD02-6DC42C09B008}" dt="2023-05-29T07:07:17.502" v="4662" actId="1036"/>
          <ac:spMkLst>
            <pc:docMk/>
            <pc:sldMk cId="3357047320" sldId="274"/>
            <ac:spMk id="12" creationId="{6BF6EBBE-5F20-4878-9ECC-A96BEE005F3E}"/>
          </ac:spMkLst>
        </pc:spChg>
        <pc:spChg chg="mod">
          <ac:chgData name="Pascal Haab" userId="9fa86d09-8a65-46a6-9835-343004104ddc" providerId="ADAL" clId="{5E058813-6F0A-4118-BD02-6DC42C09B008}" dt="2023-05-29T07:07:17.502" v="4662" actId="1036"/>
          <ac:spMkLst>
            <pc:docMk/>
            <pc:sldMk cId="3357047320" sldId="274"/>
            <ac:spMk id="14" creationId="{434523F5-2ACB-493F-AE57-D304DF153CF3}"/>
          </ac:spMkLst>
        </pc:spChg>
        <pc:picChg chg="mod">
          <ac:chgData name="Pascal Haab" userId="9fa86d09-8a65-46a6-9835-343004104ddc" providerId="ADAL" clId="{5E058813-6F0A-4118-BD02-6DC42C09B008}" dt="2023-05-25T14:14:06.454" v="61" actId="29295"/>
          <ac:picMkLst>
            <pc:docMk/>
            <pc:sldMk cId="3357047320" sldId="274"/>
            <ac:picMk id="5" creationId="{574CCFA8-A34F-4E14-BE2E-78FDF89FDD47}"/>
          </ac:picMkLst>
        </pc:picChg>
      </pc:sldChg>
      <pc:sldChg chg="addSp delSp modSp mod">
        <pc:chgData name="Pascal Haab" userId="9fa86d09-8a65-46a6-9835-343004104ddc" providerId="ADAL" clId="{5E058813-6F0A-4118-BD02-6DC42C09B008}" dt="2023-05-26T13:21:45.488" v="3669" actId="14100"/>
        <pc:sldMkLst>
          <pc:docMk/>
          <pc:sldMk cId="3169828638" sldId="330"/>
        </pc:sldMkLst>
        <pc:spChg chg="add mod">
          <ac:chgData name="Pascal Haab" userId="9fa86d09-8a65-46a6-9835-343004104ddc" providerId="ADAL" clId="{5E058813-6F0A-4118-BD02-6DC42C09B008}" dt="2023-05-25T14:52:36.905" v="990" actId="1035"/>
          <ac:spMkLst>
            <pc:docMk/>
            <pc:sldMk cId="3169828638" sldId="330"/>
            <ac:spMk id="3" creationId="{E07B994B-AE59-9DE7-AC36-CA5D3E2E8B5D}"/>
          </ac:spMkLst>
        </pc:spChg>
        <pc:spChg chg="add mod">
          <ac:chgData name="Pascal Haab" userId="9fa86d09-8a65-46a6-9835-343004104ddc" providerId="ADAL" clId="{5E058813-6F0A-4118-BD02-6DC42C09B008}" dt="2023-05-25T14:52:36.905" v="990" actId="1035"/>
          <ac:spMkLst>
            <pc:docMk/>
            <pc:sldMk cId="3169828638" sldId="330"/>
            <ac:spMk id="5" creationId="{D09E9C67-66E3-32B2-452B-678E86E5B090}"/>
          </ac:spMkLst>
        </pc:spChg>
        <pc:spChg chg="del">
          <ac:chgData name="Pascal Haab" userId="9fa86d09-8a65-46a6-9835-343004104ddc" providerId="ADAL" clId="{5E058813-6F0A-4118-BD02-6DC42C09B008}" dt="2023-05-25T14:50:29.492" v="903" actId="478"/>
          <ac:spMkLst>
            <pc:docMk/>
            <pc:sldMk cId="3169828638" sldId="330"/>
            <ac:spMk id="7" creationId="{182AC822-8E12-D190-4D36-B96585EED6BE}"/>
          </ac:spMkLst>
        </pc:spChg>
        <pc:spChg chg="del">
          <ac:chgData name="Pascal Haab" userId="9fa86d09-8a65-46a6-9835-343004104ddc" providerId="ADAL" clId="{5E058813-6F0A-4118-BD02-6DC42C09B008}" dt="2023-05-25T14:50:31.403" v="904" actId="478"/>
          <ac:spMkLst>
            <pc:docMk/>
            <pc:sldMk cId="3169828638" sldId="330"/>
            <ac:spMk id="8" creationId="{6D248136-E0BB-8FF2-FFDB-92CCEEF3909E}"/>
          </ac:spMkLst>
        </pc:spChg>
        <pc:picChg chg="del">
          <ac:chgData name="Pascal Haab" userId="9fa86d09-8a65-46a6-9835-343004104ddc" providerId="ADAL" clId="{5E058813-6F0A-4118-BD02-6DC42C09B008}" dt="2023-05-25T14:50:26.740" v="902" actId="478"/>
          <ac:picMkLst>
            <pc:docMk/>
            <pc:sldMk cId="3169828638" sldId="330"/>
            <ac:picMk id="4" creationId="{2520B1F0-70A2-49C1-A6A2-271CAB824AA3}"/>
          </ac:picMkLst>
        </pc:picChg>
        <pc:picChg chg="add mod">
          <ac:chgData name="Pascal Haab" userId="9fa86d09-8a65-46a6-9835-343004104ddc" providerId="ADAL" clId="{5E058813-6F0A-4118-BD02-6DC42C09B008}" dt="2023-05-26T13:21:45.488" v="3669" actId="14100"/>
          <ac:picMkLst>
            <pc:docMk/>
            <pc:sldMk cId="3169828638" sldId="330"/>
            <ac:picMk id="7" creationId="{0ABB5BA5-4FE1-AC33-8351-69706415AD8D}"/>
          </ac:picMkLst>
        </pc:picChg>
      </pc:sldChg>
      <pc:sldChg chg="addSp delSp modSp mod">
        <pc:chgData name="Pascal Haab" userId="9fa86d09-8a65-46a6-9835-343004104ddc" providerId="ADAL" clId="{5E058813-6F0A-4118-BD02-6DC42C09B008}" dt="2023-05-25T14:39:34.566" v="638" actId="255"/>
        <pc:sldMkLst>
          <pc:docMk/>
          <pc:sldMk cId="4293078415" sldId="335"/>
        </pc:sldMkLst>
        <pc:graphicFrameChg chg="add mod">
          <ac:chgData name="Pascal Haab" userId="9fa86d09-8a65-46a6-9835-343004104ddc" providerId="ADAL" clId="{5E058813-6F0A-4118-BD02-6DC42C09B008}" dt="2023-05-25T14:39:34.566" v="638" actId="255"/>
          <ac:graphicFrameMkLst>
            <pc:docMk/>
            <pc:sldMk cId="4293078415" sldId="335"/>
            <ac:graphicFrameMk id="3" creationId="{A9C48C12-F19F-0289-0E8B-928F0A15B498}"/>
          </ac:graphicFrameMkLst>
        </pc:graphicFrameChg>
        <pc:graphicFrameChg chg="del">
          <ac:chgData name="Pascal Haab" userId="9fa86d09-8a65-46a6-9835-343004104ddc" providerId="ADAL" clId="{5E058813-6F0A-4118-BD02-6DC42C09B008}" dt="2023-05-25T14:38:17.033" v="601" actId="478"/>
          <ac:graphicFrameMkLst>
            <pc:docMk/>
            <pc:sldMk cId="4293078415" sldId="335"/>
            <ac:graphicFrameMk id="8" creationId="{061854E9-F720-E721-AEEE-A293D9B09D95}"/>
          </ac:graphicFrameMkLst>
        </pc:graphicFrameChg>
      </pc:sldChg>
      <pc:sldChg chg="addSp delSp modSp mod chgLayout modNotesTx">
        <pc:chgData name="Pascal Haab" userId="9fa86d09-8a65-46a6-9835-343004104ddc" providerId="ADAL" clId="{5E058813-6F0A-4118-BD02-6DC42C09B008}" dt="2023-05-25T14:27:48.397" v="598" actId="20577"/>
        <pc:sldMkLst>
          <pc:docMk/>
          <pc:sldMk cId="3770081276" sldId="364"/>
        </pc:sldMkLst>
        <pc:spChg chg="add del mod ord">
          <ac:chgData name="Pascal Haab" userId="9fa86d09-8a65-46a6-9835-343004104ddc" providerId="ADAL" clId="{5E058813-6F0A-4118-BD02-6DC42C09B008}" dt="2023-05-25T14:21:29.932" v="389" actId="931"/>
          <ac:spMkLst>
            <pc:docMk/>
            <pc:sldMk cId="3770081276" sldId="364"/>
            <ac:spMk id="2" creationId="{2E78BA45-E7F4-DBCA-06AE-A5E15D76E60D}"/>
          </ac:spMkLst>
        </pc:spChg>
        <pc:spChg chg="mod ord">
          <ac:chgData name="Pascal Haab" userId="9fa86d09-8a65-46a6-9835-343004104ddc" providerId="ADAL" clId="{5E058813-6F0A-4118-BD02-6DC42C09B008}" dt="2023-05-25T14:21:20.813" v="388" actId="700"/>
          <ac:spMkLst>
            <pc:docMk/>
            <pc:sldMk cId="3770081276" sldId="364"/>
            <ac:spMk id="3" creationId="{ADE69B26-4BF4-4392-8DDB-2B6865D3955B}"/>
          </ac:spMkLst>
        </pc:spChg>
        <pc:spChg chg="mod ord">
          <ac:chgData name="Pascal Haab" userId="9fa86d09-8a65-46a6-9835-343004104ddc" providerId="ADAL" clId="{5E058813-6F0A-4118-BD02-6DC42C09B008}" dt="2023-05-25T14:21:20.813" v="388" actId="700"/>
          <ac:spMkLst>
            <pc:docMk/>
            <pc:sldMk cId="3770081276" sldId="364"/>
            <ac:spMk id="4" creationId="{36E78352-EA78-4345-A39F-96AF2CBD29B6}"/>
          </ac:spMkLst>
        </pc:spChg>
        <pc:spChg chg="mod ord">
          <ac:chgData name="Pascal Haab" userId="9fa86d09-8a65-46a6-9835-343004104ddc" providerId="ADAL" clId="{5E058813-6F0A-4118-BD02-6DC42C09B008}" dt="2023-05-25T14:21:20.813" v="388" actId="700"/>
          <ac:spMkLst>
            <pc:docMk/>
            <pc:sldMk cId="3770081276" sldId="364"/>
            <ac:spMk id="6" creationId="{74673304-81F3-4681-8F1F-9DB3BF22C0AD}"/>
          </ac:spMkLst>
        </pc:spChg>
        <pc:spChg chg="del">
          <ac:chgData name="Pascal Haab" userId="9fa86d09-8a65-46a6-9835-343004104ddc" providerId="ADAL" clId="{5E058813-6F0A-4118-BD02-6DC42C09B008}" dt="2023-05-25T14:20:54.747" v="370" actId="478"/>
          <ac:spMkLst>
            <pc:docMk/>
            <pc:sldMk cId="3770081276" sldId="364"/>
            <ac:spMk id="9" creationId="{6A8F394A-C426-44D6-9AA1-4E2AF06CA565}"/>
          </ac:spMkLst>
        </pc:spChg>
        <pc:spChg chg="add del mod">
          <ac:chgData name="Pascal Haab" userId="9fa86d09-8a65-46a6-9835-343004104ddc" providerId="ADAL" clId="{5E058813-6F0A-4118-BD02-6DC42C09B008}" dt="2023-05-25T14:23:06.813" v="403" actId="931"/>
          <ac:spMkLst>
            <pc:docMk/>
            <pc:sldMk cId="3770081276" sldId="364"/>
            <ac:spMk id="13" creationId="{7329AF84-30F0-4BB3-80D4-DFB885A11209}"/>
          </ac:spMkLst>
        </pc:spChg>
        <pc:spChg chg="add mod">
          <ac:chgData name="Pascal Haab" userId="9fa86d09-8a65-46a6-9835-343004104ddc" providerId="ADAL" clId="{5E058813-6F0A-4118-BD02-6DC42C09B008}" dt="2023-05-25T14:27:48.397" v="598" actId="20577"/>
          <ac:spMkLst>
            <pc:docMk/>
            <pc:sldMk cId="3770081276" sldId="364"/>
            <ac:spMk id="17" creationId="{C8EFEC17-780D-60A8-F08B-97AAAB4BB586}"/>
          </ac:spMkLst>
        </pc:spChg>
        <pc:spChg chg="add mod">
          <ac:chgData name="Pascal Haab" userId="9fa86d09-8a65-46a6-9835-343004104ddc" providerId="ADAL" clId="{5E058813-6F0A-4118-BD02-6DC42C09B008}" dt="2023-05-25T14:27:35.911" v="590" actId="20577"/>
          <ac:spMkLst>
            <pc:docMk/>
            <pc:sldMk cId="3770081276" sldId="364"/>
            <ac:spMk id="18" creationId="{33C79717-271B-0098-686D-6CC2841A925B}"/>
          </ac:spMkLst>
        </pc:spChg>
        <pc:picChg chg="del">
          <ac:chgData name="Pascal Haab" userId="9fa86d09-8a65-46a6-9835-343004104ddc" providerId="ADAL" clId="{5E058813-6F0A-4118-BD02-6DC42C09B008}" dt="2023-05-25T14:20:32.317" v="364" actId="478"/>
          <ac:picMkLst>
            <pc:docMk/>
            <pc:sldMk cId="3770081276" sldId="364"/>
            <ac:picMk id="5" creationId="{DC257961-DF50-BEAA-D756-26285E2DA427}"/>
          </ac:picMkLst>
        </pc:picChg>
        <pc:picChg chg="add del mod">
          <ac:chgData name="Pascal Haab" userId="9fa86d09-8a65-46a6-9835-343004104ddc" providerId="ADAL" clId="{5E058813-6F0A-4118-BD02-6DC42C09B008}" dt="2023-05-25T14:23:01.781" v="402" actId="478"/>
          <ac:picMkLst>
            <pc:docMk/>
            <pc:sldMk cId="3770081276" sldId="364"/>
            <ac:picMk id="8" creationId="{326DBCAE-68CB-44C1-AF78-BCE460E09C73}"/>
          </ac:picMkLst>
        </pc:picChg>
        <pc:picChg chg="add del mod modCrop">
          <ac:chgData name="Pascal Haab" userId="9fa86d09-8a65-46a6-9835-343004104ddc" providerId="ADAL" clId="{5E058813-6F0A-4118-BD02-6DC42C09B008}" dt="2023-05-25T14:23:01.261" v="401" actId="478"/>
          <ac:picMkLst>
            <pc:docMk/>
            <pc:sldMk cId="3770081276" sldId="364"/>
            <ac:picMk id="10" creationId="{5EB1CB55-2176-02DF-A193-5E9D094FF9A4}"/>
          </ac:picMkLst>
        </pc:picChg>
        <pc:picChg chg="del">
          <ac:chgData name="Pascal Haab" userId="9fa86d09-8a65-46a6-9835-343004104ddc" providerId="ADAL" clId="{5E058813-6F0A-4118-BD02-6DC42C09B008}" dt="2023-05-25T14:20:33.216" v="365" actId="478"/>
          <ac:picMkLst>
            <pc:docMk/>
            <pc:sldMk cId="3770081276" sldId="364"/>
            <ac:picMk id="12" creationId="{97CE5CA4-F536-F0C4-7BB3-12842E6A6539}"/>
          </ac:picMkLst>
        </pc:picChg>
        <pc:picChg chg="del">
          <ac:chgData name="Pascal Haab" userId="9fa86d09-8a65-46a6-9835-343004104ddc" providerId="ADAL" clId="{5E058813-6F0A-4118-BD02-6DC42C09B008}" dt="2023-05-25T14:20:34.048" v="366" actId="478"/>
          <ac:picMkLst>
            <pc:docMk/>
            <pc:sldMk cId="3770081276" sldId="364"/>
            <ac:picMk id="14" creationId="{B509790D-1CC9-8A36-5564-7D4E29D9088D}"/>
          </ac:picMkLst>
        </pc:picChg>
        <pc:picChg chg="add mod">
          <ac:chgData name="Pascal Haab" userId="9fa86d09-8a65-46a6-9835-343004104ddc" providerId="ADAL" clId="{5E058813-6F0A-4118-BD02-6DC42C09B008}" dt="2023-05-25T14:25:59.538" v="513" actId="29295"/>
          <ac:picMkLst>
            <pc:docMk/>
            <pc:sldMk cId="3770081276" sldId="364"/>
            <ac:picMk id="16" creationId="{941A74C3-EED7-8011-F4EA-E06CE0CE178B}"/>
          </ac:picMkLst>
        </pc:picChg>
      </pc:sldChg>
      <pc:sldChg chg="del">
        <pc:chgData name="Pascal Haab" userId="9fa86d09-8a65-46a6-9835-343004104ddc" providerId="ADAL" clId="{5E058813-6F0A-4118-BD02-6DC42C09B008}" dt="2023-05-25T14:41:45.388" v="654" actId="47"/>
        <pc:sldMkLst>
          <pc:docMk/>
          <pc:sldMk cId="1789815861" sldId="365"/>
        </pc:sldMkLst>
      </pc:sldChg>
      <pc:sldChg chg="del">
        <pc:chgData name="Pascal Haab" userId="9fa86d09-8a65-46a6-9835-343004104ddc" providerId="ADAL" clId="{5E058813-6F0A-4118-BD02-6DC42C09B008}" dt="2023-05-25T14:41:49.224" v="655" actId="47"/>
        <pc:sldMkLst>
          <pc:docMk/>
          <pc:sldMk cId="3481782456" sldId="366"/>
        </pc:sldMkLst>
      </pc:sldChg>
      <pc:sldChg chg="del">
        <pc:chgData name="Pascal Haab" userId="9fa86d09-8a65-46a6-9835-343004104ddc" providerId="ADAL" clId="{5E058813-6F0A-4118-BD02-6DC42C09B008}" dt="2023-05-25T14:41:55.329" v="656" actId="47"/>
        <pc:sldMkLst>
          <pc:docMk/>
          <pc:sldMk cId="4077301275" sldId="367"/>
        </pc:sldMkLst>
      </pc:sldChg>
      <pc:sldChg chg="del">
        <pc:chgData name="Pascal Haab" userId="9fa86d09-8a65-46a6-9835-343004104ddc" providerId="ADAL" clId="{5E058813-6F0A-4118-BD02-6DC42C09B008}" dt="2023-05-25T14:43:52.562" v="667" actId="47"/>
        <pc:sldMkLst>
          <pc:docMk/>
          <pc:sldMk cId="388965786" sldId="368"/>
        </pc:sldMkLst>
      </pc:sldChg>
      <pc:sldChg chg="del">
        <pc:chgData name="Pascal Haab" userId="9fa86d09-8a65-46a6-9835-343004104ddc" providerId="ADAL" clId="{5E058813-6F0A-4118-BD02-6DC42C09B008}" dt="2023-05-25T14:42:19.069" v="657" actId="47"/>
        <pc:sldMkLst>
          <pc:docMk/>
          <pc:sldMk cId="1812956431" sldId="369"/>
        </pc:sldMkLst>
      </pc:sldChg>
      <pc:sldChg chg="del">
        <pc:chgData name="Pascal Haab" userId="9fa86d09-8a65-46a6-9835-343004104ddc" providerId="ADAL" clId="{5E058813-6F0A-4118-BD02-6DC42C09B008}" dt="2023-05-25T14:42:22.189" v="658" actId="47"/>
        <pc:sldMkLst>
          <pc:docMk/>
          <pc:sldMk cId="2001247435" sldId="370"/>
        </pc:sldMkLst>
      </pc:sldChg>
      <pc:sldChg chg="addSp delSp modSp mod">
        <pc:chgData name="Pascal Haab" userId="9fa86d09-8a65-46a6-9835-343004104ddc" providerId="ADAL" clId="{5E058813-6F0A-4118-BD02-6DC42C09B008}" dt="2023-05-25T14:41:19.358" v="652" actId="27918"/>
        <pc:sldMkLst>
          <pc:docMk/>
          <pc:sldMk cId="3340736013" sldId="375"/>
        </pc:sldMkLst>
        <pc:graphicFrameChg chg="add mod">
          <ac:chgData name="Pascal Haab" userId="9fa86d09-8a65-46a6-9835-343004104ddc" providerId="ADAL" clId="{5E058813-6F0A-4118-BD02-6DC42C09B008}" dt="2023-05-25T14:41:10.578" v="651" actId="1076"/>
          <ac:graphicFrameMkLst>
            <pc:docMk/>
            <pc:sldMk cId="3340736013" sldId="375"/>
            <ac:graphicFrameMk id="3" creationId="{3EE72300-80FD-4653-D4BB-71CA9A8AEBCD}"/>
          </ac:graphicFrameMkLst>
        </pc:graphicFrameChg>
        <pc:graphicFrameChg chg="del mod">
          <ac:chgData name="Pascal Haab" userId="9fa86d09-8a65-46a6-9835-343004104ddc" providerId="ADAL" clId="{5E058813-6F0A-4118-BD02-6DC42C09B008}" dt="2023-05-25T14:39:45.457" v="639" actId="478"/>
          <ac:graphicFrameMkLst>
            <pc:docMk/>
            <pc:sldMk cId="3340736013" sldId="375"/>
            <ac:graphicFrameMk id="5" creationId="{FA0F7919-F540-8FF0-DC84-0E2144CD329F}"/>
          </ac:graphicFrameMkLst>
        </pc:graphicFrameChg>
        <pc:graphicFrameChg chg="del">
          <ac:chgData name="Pascal Haab" userId="9fa86d09-8a65-46a6-9835-343004104ddc" providerId="ADAL" clId="{5E058813-6F0A-4118-BD02-6DC42C09B008}" dt="2023-05-25T14:33:19.956" v="599" actId="478"/>
          <ac:graphicFrameMkLst>
            <pc:docMk/>
            <pc:sldMk cId="3340736013" sldId="375"/>
            <ac:graphicFrameMk id="6" creationId="{09711006-606D-A7F0-3D45-E5187ED2176E}"/>
          </ac:graphicFrameMkLst>
        </pc:graphicFrameChg>
      </pc:sldChg>
      <pc:sldChg chg="addSp delSp modSp mod">
        <pc:chgData name="Pascal Haab" userId="9fa86d09-8a65-46a6-9835-343004104ddc" providerId="ADAL" clId="{5E058813-6F0A-4118-BD02-6DC42C09B008}" dt="2023-06-05T06:32:57.051" v="8246" actId="14100"/>
        <pc:sldMkLst>
          <pc:docMk/>
          <pc:sldMk cId="3836795323" sldId="376"/>
        </pc:sldMkLst>
        <pc:graphicFrameChg chg="add del mod">
          <ac:chgData name="Pascal Haab" userId="9fa86d09-8a65-46a6-9835-343004104ddc" providerId="ADAL" clId="{5E058813-6F0A-4118-BD02-6DC42C09B008}" dt="2023-05-25T14:18:57.535" v="354"/>
          <ac:graphicFrameMkLst>
            <pc:docMk/>
            <pc:sldMk cId="3836795323" sldId="376"/>
            <ac:graphicFrameMk id="2" creationId="{F66A010A-FD52-D036-78AF-8AB74A84F268}"/>
          </ac:graphicFrameMkLst>
        </pc:graphicFrameChg>
        <pc:graphicFrameChg chg="del">
          <ac:chgData name="Pascal Haab" userId="9fa86d09-8a65-46a6-9835-343004104ddc" providerId="ADAL" clId="{5E058813-6F0A-4118-BD02-6DC42C09B008}" dt="2023-05-25T14:18:42.154" v="352" actId="478"/>
          <ac:graphicFrameMkLst>
            <pc:docMk/>
            <pc:sldMk cId="3836795323" sldId="376"/>
            <ac:graphicFrameMk id="7" creationId="{781D4459-3789-5BF5-43DB-6F7AA4FA64BE}"/>
          </ac:graphicFrameMkLst>
        </pc:graphicFrameChg>
        <pc:picChg chg="add del mod">
          <ac:chgData name="Pascal Haab" userId="9fa86d09-8a65-46a6-9835-343004104ddc" providerId="ADAL" clId="{5E058813-6F0A-4118-BD02-6DC42C09B008}" dt="2023-05-25T14:19:06.413" v="358" actId="478"/>
          <ac:picMkLst>
            <pc:docMk/>
            <pc:sldMk cId="3836795323" sldId="376"/>
            <ac:picMk id="5" creationId="{5B90D3D9-A34B-B218-A51C-3E58D40E7C03}"/>
          </ac:picMkLst>
        </pc:picChg>
        <pc:picChg chg="add mod">
          <ac:chgData name="Pascal Haab" userId="9fa86d09-8a65-46a6-9835-343004104ddc" providerId="ADAL" clId="{5E058813-6F0A-4118-BD02-6DC42C09B008}" dt="2023-06-05T06:32:57.051" v="8246" actId="14100"/>
          <ac:picMkLst>
            <pc:docMk/>
            <pc:sldMk cId="3836795323" sldId="376"/>
            <ac:picMk id="9" creationId="{81A7EA3C-6AF9-3562-06A6-6F02F117CE72}"/>
          </ac:picMkLst>
        </pc:picChg>
      </pc:sldChg>
      <pc:sldChg chg="del">
        <pc:chgData name="Pascal Haab" userId="9fa86d09-8a65-46a6-9835-343004104ddc" providerId="ADAL" clId="{5E058813-6F0A-4118-BD02-6DC42C09B008}" dt="2023-05-25T14:42:26.749" v="659" actId="47"/>
        <pc:sldMkLst>
          <pc:docMk/>
          <pc:sldMk cId="2391336395" sldId="377"/>
        </pc:sldMkLst>
      </pc:sldChg>
      <pc:sldChg chg="del">
        <pc:chgData name="Pascal Haab" userId="9fa86d09-8a65-46a6-9835-343004104ddc" providerId="ADAL" clId="{5E058813-6F0A-4118-BD02-6DC42C09B008}" dt="2023-05-25T14:42:29.399" v="660" actId="47"/>
        <pc:sldMkLst>
          <pc:docMk/>
          <pc:sldMk cId="1749876078" sldId="378"/>
        </pc:sldMkLst>
      </pc:sldChg>
      <pc:sldChg chg="del">
        <pc:chgData name="Pascal Haab" userId="9fa86d09-8a65-46a6-9835-343004104ddc" providerId="ADAL" clId="{5E058813-6F0A-4118-BD02-6DC42C09B008}" dt="2023-05-25T14:42:32.530" v="661" actId="47"/>
        <pc:sldMkLst>
          <pc:docMk/>
          <pc:sldMk cId="3536475283" sldId="379"/>
        </pc:sldMkLst>
      </pc:sldChg>
      <pc:sldChg chg="del">
        <pc:chgData name="Pascal Haab" userId="9fa86d09-8a65-46a6-9835-343004104ddc" providerId="ADAL" clId="{5E058813-6F0A-4118-BD02-6DC42C09B008}" dt="2023-05-25T14:42:34.860" v="662" actId="47"/>
        <pc:sldMkLst>
          <pc:docMk/>
          <pc:sldMk cId="849037326" sldId="380"/>
        </pc:sldMkLst>
      </pc:sldChg>
      <pc:sldChg chg="del">
        <pc:chgData name="Pascal Haab" userId="9fa86d09-8a65-46a6-9835-343004104ddc" providerId="ADAL" clId="{5E058813-6F0A-4118-BD02-6DC42C09B008}" dt="2023-05-25T14:42:40.990" v="663" actId="47"/>
        <pc:sldMkLst>
          <pc:docMk/>
          <pc:sldMk cId="3094896028" sldId="381"/>
        </pc:sldMkLst>
      </pc:sldChg>
      <pc:sldChg chg="del">
        <pc:chgData name="Pascal Haab" userId="9fa86d09-8a65-46a6-9835-343004104ddc" providerId="ADAL" clId="{5E058813-6F0A-4118-BD02-6DC42C09B008}" dt="2023-05-25T14:42:47.690" v="664" actId="47"/>
        <pc:sldMkLst>
          <pc:docMk/>
          <pc:sldMk cId="261026611" sldId="382"/>
        </pc:sldMkLst>
      </pc:sldChg>
      <pc:sldChg chg="modSp del mod">
        <pc:chgData name="Pascal Haab" userId="9fa86d09-8a65-46a6-9835-343004104ddc" providerId="ADAL" clId="{5E058813-6F0A-4118-BD02-6DC42C09B008}" dt="2023-05-29T20:09:36.368" v="7405" actId="47"/>
        <pc:sldMkLst>
          <pc:docMk/>
          <pc:sldMk cId="2203551504" sldId="383"/>
        </pc:sldMkLst>
        <pc:spChg chg="mod">
          <ac:chgData name="Pascal Haab" userId="9fa86d09-8a65-46a6-9835-343004104ddc" providerId="ADAL" clId="{5E058813-6F0A-4118-BD02-6DC42C09B008}" dt="2023-05-26T13:25:31.696" v="3775" actId="20577"/>
          <ac:spMkLst>
            <pc:docMk/>
            <pc:sldMk cId="2203551504" sldId="383"/>
            <ac:spMk id="7" creationId="{C50487CF-0DE7-CCA2-A032-716C1F59E9AC}"/>
          </ac:spMkLst>
        </pc:spChg>
      </pc:sldChg>
      <pc:sldChg chg="addSp delSp modSp mod modNotesTx">
        <pc:chgData name="Pascal Haab" userId="9fa86d09-8a65-46a6-9835-343004104ddc" providerId="ADAL" clId="{5E058813-6F0A-4118-BD02-6DC42C09B008}" dt="2023-05-30T13:29:22.007" v="7711" actId="1038"/>
        <pc:sldMkLst>
          <pc:docMk/>
          <pc:sldMk cId="3433016879" sldId="384"/>
        </pc:sldMkLst>
        <pc:spChg chg="add del mod">
          <ac:chgData name="Pascal Haab" userId="9fa86d09-8a65-46a6-9835-343004104ddc" providerId="ADAL" clId="{5E058813-6F0A-4118-BD02-6DC42C09B008}" dt="2023-05-30T13:28:20.280" v="7692" actId="478"/>
          <ac:spMkLst>
            <pc:docMk/>
            <pc:sldMk cId="3433016879" sldId="384"/>
            <ac:spMk id="9" creationId="{624FF901-36B6-C307-51BD-43AE698A01CD}"/>
          </ac:spMkLst>
        </pc:spChg>
        <pc:spChg chg="del mod">
          <ac:chgData name="Pascal Haab" userId="9fa86d09-8a65-46a6-9835-343004104ddc" providerId="ADAL" clId="{5E058813-6F0A-4118-BD02-6DC42C09B008}" dt="2023-05-30T13:28:17.426" v="7691" actId="478"/>
          <ac:spMkLst>
            <pc:docMk/>
            <pc:sldMk cId="3433016879" sldId="384"/>
            <ac:spMk id="11" creationId="{27FEC59A-E133-6E87-0784-CAE2BD8252A6}"/>
          </ac:spMkLst>
        </pc:spChg>
        <pc:picChg chg="add mod ord">
          <ac:chgData name="Pascal Haab" userId="9fa86d09-8a65-46a6-9835-343004104ddc" providerId="ADAL" clId="{5E058813-6F0A-4118-BD02-6DC42C09B008}" dt="2023-05-30T13:29:22.007" v="7711" actId="1038"/>
          <ac:picMkLst>
            <pc:docMk/>
            <pc:sldMk cId="3433016879" sldId="384"/>
            <ac:picMk id="5" creationId="{E1D5D29A-0057-1EB0-7A21-B50A9199CA07}"/>
          </ac:picMkLst>
        </pc:picChg>
        <pc:picChg chg="del">
          <ac:chgData name="Pascal Haab" userId="9fa86d09-8a65-46a6-9835-343004104ddc" providerId="ADAL" clId="{5E058813-6F0A-4118-BD02-6DC42C09B008}" dt="2023-05-30T13:27:32.269" v="7674" actId="478"/>
          <ac:picMkLst>
            <pc:docMk/>
            <pc:sldMk cId="3433016879" sldId="384"/>
            <ac:picMk id="6" creationId="{6376AB17-213B-A482-1ABC-FF4C5FF463FC}"/>
          </ac:picMkLst>
        </pc:picChg>
        <pc:picChg chg="mod ord">
          <ac:chgData name="Pascal Haab" userId="9fa86d09-8a65-46a6-9835-343004104ddc" providerId="ADAL" clId="{5E058813-6F0A-4118-BD02-6DC42C09B008}" dt="2023-05-30T13:29:07.631" v="7705" actId="1036"/>
          <ac:picMkLst>
            <pc:docMk/>
            <pc:sldMk cId="3433016879" sldId="384"/>
            <ac:picMk id="8" creationId="{CC9D5BD5-469A-C346-803E-6E069F00500C}"/>
          </ac:picMkLst>
        </pc:picChg>
        <pc:picChg chg="del">
          <ac:chgData name="Pascal Haab" userId="9fa86d09-8a65-46a6-9835-343004104ddc" providerId="ADAL" clId="{5E058813-6F0A-4118-BD02-6DC42C09B008}" dt="2023-05-30T13:27:31.219" v="7673" actId="478"/>
          <ac:picMkLst>
            <pc:docMk/>
            <pc:sldMk cId="3433016879" sldId="384"/>
            <ac:picMk id="10" creationId="{FE404735-E49F-BD35-2C8D-F420147B5A11}"/>
          </ac:picMkLst>
        </pc:picChg>
      </pc:sldChg>
      <pc:sldChg chg="del">
        <pc:chgData name="Pascal Haab" userId="9fa86d09-8a65-46a6-9835-343004104ddc" providerId="ADAL" clId="{5E058813-6F0A-4118-BD02-6DC42C09B008}" dt="2023-05-25T14:41:43.078" v="653" actId="47"/>
        <pc:sldMkLst>
          <pc:docMk/>
          <pc:sldMk cId="190275684" sldId="385"/>
        </pc:sldMkLst>
      </pc:sldChg>
      <pc:sldChg chg="addSp delSp modSp mod modNotesTx">
        <pc:chgData name="Pascal Haab" userId="9fa86d09-8a65-46a6-9835-343004104ddc" providerId="ADAL" clId="{5E058813-6F0A-4118-BD02-6DC42C09B008}" dt="2023-05-29T07:08:39.692" v="4665" actId="1035"/>
        <pc:sldMkLst>
          <pc:docMk/>
          <pc:sldMk cId="823605699" sldId="386"/>
        </pc:sldMkLst>
        <pc:spChg chg="add del mod">
          <ac:chgData name="Pascal Haab" userId="9fa86d09-8a65-46a6-9835-343004104ddc" providerId="ADAL" clId="{5E058813-6F0A-4118-BD02-6DC42C09B008}" dt="2023-05-25T14:44:21.730" v="684" actId="931"/>
          <ac:spMkLst>
            <pc:docMk/>
            <pc:sldMk cId="823605699" sldId="386"/>
            <ac:spMk id="5" creationId="{7C884D7C-6741-73E6-9ECF-85461A80F88A}"/>
          </ac:spMkLst>
        </pc:spChg>
        <pc:spChg chg="mod">
          <ac:chgData name="Pascal Haab" userId="9fa86d09-8a65-46a6-9835-343004104ddc" providerId="ADAL" clId="{5E058813-6F0A-4118-BD02-6DC42C09B008}" dt="2023-05-25T14:44:07.872" v="683" actId="20577"/>
          <ac:spMkLst>
            <pc:docMk/>
            <pc:sldMk cId="823605699" sldId="386"/>
            <ac:spMk id="6" creationId="{2111C169-E201-DED7-0960-2FE259BC0AC7}"/>
          </ac:spMkLst>
        </pc:spChg>
        <pc:spChg chg="add mod">
          <ac:chgData name="Pascal Haab" userId="9fa86d09-8a65-46a6-9835-343004104ddc" providerId="ADAL" clId="{5E058813-6F0A-4118-BD02-6DC42C09B008}" dt="2023-05-29T07:08:39.692" v="4665" actId="1035"/>
          <ac:spMkLst>
            <pc:docMk/>
            <pc:sldMk cId="823605699" sldId="386"/>
            <ac:spMk id="10" creationId="{433AF56C-FBAC-71FD-75C7-B5A4596BAA68}"/>
          </ac:spMkLst>
        </pc:spChg>
        <pc:picChg chg="del">
          <ac:chgData name="Pascal Haab" userId="9fa86d09-8a65-46a6-9835-343004104ddc" providerId="ADAL" clId="{5E058813-6F0A-4118-BD02-6DC42C09B008}" dt="2023-05-25T14:43:42.541" v="666" actId="478"/>
          <ac:picMkLst>
            <pc:docMk/>
            <pc:sldMk cId="823605699" sldId="386"/>
            <ac:picMk id="8" creationId="{8FDDBF15-7941-5233-8235-0A955BF19A22}"/>
          </ac:picMkLst>
        </pc:picChg>
        <pc:picChg chg="add mod">
          <ac:chgData name="Pascal Haab" userId="9fa86d09-8a65-46a6-9835-343004104ddc" providerId="ADAL" clId="{5E058813-6F0A-4118-BD02-6DC42C09B008}" dt="2023-05-25T14:44:29.359" v="687" actId="29295"/>
          <ac:picMkLst>
            <pc:docMk/>
            <pc:sldMk cId="823605699" sldId="386"/>
            <ac:picMk id="9" creationId="{C77DE652-813D-695B-194F-A940338F83B2}"/>
          </ac:picMkLst>
        </pc:picChg>
      </pc:sldChg>
      <pc:sldChg chg="del">
        <pc:chgData name="Pascal Haab" userId="9fa86d09-8a65-46a6-9835-343004104ddc" providerId="ADAL" clId="{5E058813-6F0A-4118-BD02-6DC42C09B008}" dt="2023-05-25T14:42:52.862" v="665" actId="47"/>
        <pc:sldMkLst>
          <pc:docMk/>
          <pc:sldMk cId="699493310" sldId="387"/>
        </pc:sldMkLst>
      </pc:sldChg>
      <pc:sldChg chg="addSp delSp modSp new mod modNotesTx">
        <pc:chgData name="Pascal Haab" userId="9fa86d09-8a65-46a6-9835-343004104ddc" providerId="ADAL" clId="{5E058813-6F0A-4118-BD02-6DC42C09B008}" dt="2023-05-29T07:09:14.775" v="4699" actId="20577"/>
        <pc:sldMkLst>
          <pc:docMk/>
          <pc:sldMk cId="867758259" sldId="387"/>
        </pc:sldMkLst>
        <pc:spChg chg="del">
          <ac:chgData name="Pascal Haab" userId="9fa86d09-8a65-46a6-9835-343004104ddc" providerId="ADAL" clId="{5E058813-6F0A-4118-BD02-6DC42C09B008}" dt="2023-05-25T14:46:38.566" v="895" actId="478"/>
          <ac:spMkLst>
            <pc:docMk/>
            <pc:sldMk cId="867758259" sldId="387"/>
            <ac:spMk id="2" creationId="{B506D170-A283-5FB5-B013-6346D3298776}"/>
          </ac:spMkLst>
        </pc:spChg>
        <pc:spChg chg="del">
          <ac:chgData name="Pascal Haab" userId="9fa86d09-8a65-46a6-9835-343004104ddc" providerId="ADAL" clId="{5E058813-6F0A-4118-BD02-6DC42C09B008}" dt="2023-05-25T14:52:04.545" v="945" actId="931"/>
          <ac:spMkLst>
            <pc:docMk/>
            <pc:sldMk cId="867758259" sldId="387"/>
            <ac:spMk id="5" creationId="{F513634D-F248-75F8-8E96-277344303794}"/>
          </ac:spMkLst>
        </pc:spChg>
        <pc:spChg chg="mod">
          <ac:chgData name="Pascal Haab" userId="9fa86d09-8a65-46a6-9835-343004104ddc" providerId="ADAL" clId="{5E058813-6F0A-4118-BD02-6DC42C09B008}" dt="2023-05-25T14:51:32.461" v="944" actId="20577"/>
          <ac:spMkLst>
            <pc:docMk/>
            <pc:sldMk cId="867758259" sldId="387"/>
            <ac:spMk id="6" creationId="{4AD6BCAE-6956-BD62-9F14-210371F4743D}"/>
          </ac:spMkLst>
        </pc:spChg>
        <pc:spChg chg="add del mod">
          <ac:chgData name="Pascal Haab" userId="9fa86d09-8a65-46a6-9835-343004104ddc" providerId="ADAL" clId="{5E058813-6F0A-4118-BD02-6DC42C09B008}" dt="2023-05-25T14:54:51.368" v="1199" actId="478"/>
          <ac:spMkLst>
            <pc:docMk/>
            <pc:sldMk cId="867758259" sldId="387"/>
            <ac:spMk id="9" creationId="{88BB5C9A-2AC3-2A35-0707-45B783CFF7BE}"/>
          </ac:spMkLst>
        </pc:spChg>
        <pc:spChg chg="add mod">
          <ac:chgData name="Pascal Haab" userId="9fa86d09-8a65-46a6-9835-343004104ddc" providerId="ADAL" clId="{5E058813-6F0A-4118-BD02-6DC42C09B008}" dt="2023-05-29T07:08:56.406" v="4666" actId="113"/>
          <ac:spMkLst>
            <pc:docMk/>
            <pc:sldMk cId="867758259" sldId="387"/>
            <ac:spMk id="10" creationId="{0E75E79B-CA39-A291-5D9A-C5E3B41CAFC2}"/>
          </ac:spMkLst>
        </pc:spChg>
        <pc:picChg chg="add mod modCrop">
          <ac:chgData name="Pascal Haab" userId="9fa86d09-8a65-46a6-9835-343004104ddc" providerId="ADAL" clId="{5E058813-6F0A-4118-BD02-6DC42C09B008}" dt="2023-05-25T14:52:20.026" v="949" actId="29295"/>
          <ac:picMkLst>
            <pc:docMk/>
            <pc:sldMk cId="867758259" sldId="387"/>
            <ac:picMk id="8" creationId="{E60033E5-70C9-5DF5-58E6-C05B0055C322}"/>
          </ac:picMkLst>
        </pc:picChg>
      </pc:sldChg>
      <pc:sldChg chg="addSp delSp modSp new mod modClrScheme chgLayout">
        <pc:chgData name="Pascal Haab" userId="9fa86d09-8a65-46a6-9835-343004104ddc" providerId="ADAL" clId="{5E058813-6F0A-4118-BD02-6DC42C09B008}" dt="2023-05-26T12:31:22.655" v="1480" actId="732"/>
        <pc:sldMkLst>
          <pc:docMk/>
          <pc:sldMk cId="2764493848" sldId="388"/>
        </pc:sldMkLst>
        <pc:spChg chg="add mod ord">
          <ac:chgData name="Pascal Haab" userId="9fa86d09-8a65-46a6-9835-343004104ddc" providerId="ADAL" clId="{5E058813-6F0A-4118-BD02-6DC42C09B008}" dt="2023-05-26T12:31:11.708" v="1479" actId="207"/>
          <ac:spMkLst>
            <pc:docMk/>
            <pc:sldMk cId="2764493848" sldId="388"/>
            <ac:spMk id="2" creationId="{88A45E8D-8B79-87E6-98A6-962A9358D3D4}"/>
          </ac:spMkLst>
        </pc:spChg>
        <pc:spChg chg="del">
          <ac:chgData name="Pascal Haab" userId="9fa86d09-8a65-46a6-9835-343004104ddc" providerId="ADAL" clId="{5E058813-6F0A-4118-BD02-6DC42C09B008}" dt="2023-05-25T14:55:37.069" v="1231" actId="478"/>
          <ac:spMkLst>
            <pc:docMk/>
            <pc:sldMk cId="2764493848" sldId="388"/>
            <ac:spMk id="2" creationId="{9B9C44A1-8345-1551-969E-655AC5BA94B8}"/>
          </ac:spMkLst>
        </pc:spChg>
        <pc:spChg chg="del mod ord">
          <ac:chgData name="Pascal Haab" userId="9fa86d09-8a65-46a6-9835-343004104ddc" providerId="ADAL" clId="{5E058813-6F0A-4118-BD02-6DC42C09B008}" dt="2023-05-26T12:28:39.423" v="1320" actId="478"/>
          <ac:spMkLst>
            <pc:docMk/>
            <pc:sldMk cId="2764493848" sldId="388"/>
            <ac:spMk id="3" creationId="{E8F09681-95D1-E95D-C77D-634DBF02FA49}"/>
          </ac:spMkLst>
        </pc:spChg>
        <pc:spChg chg="mod ord">
          <ac:chgData name="Pascal Haab" userId="9fa86d09-8a65-46a6-9835-343004104ddc" providerId="ADAL" clId="{5E058813-6F0A-4118-BD02-6DC42C09B008}" dt="2023-05-26T12:28:41.403" v="1321" actId="121"/>
          <ac:spMkLst>
            <pc:docMk/>
            <pc:sldMk cId="2764493848" sldId="388"/>
            <ac:spMk id="4" creationId="{405CC3C2-C131-734A-7D6F-5E219795B7CC}"/>
          </ac:spMkLst>
        </pc:spChg>
        <pc:spChg chg="del mod ord">
          <ac:chgData name="Pascal Haab" userId="9fa86d09-8a65-46a6-9835-343004104ddc" providerId="ADAL" clId="{5E058813-6F0A-4118-BD02-6DC42C09B008}" dt="2023-05-26T12:28:35.550" v="1319" actId="700"/>
          <ac:spMkLst>
            <pc:docMk/>
            <pc:sldMk cId="2764493848" sldId="388"/>
            <ac:spMk id="5" creationId="{CD546FD2-1B35-FCE0-9D08-AF64A1E5D71F}"/>
          </ac:spMkLst>
        </pc:spChg>
        <pc:spChg chg="mod ord">
          <ac:chgData name="Pascal Haab" userId="9fa86d09-8a65-46a6-9835-343004104ddc" providerId="ADAL" clId="{5E058813-6F0A-4118-BD02-6DC42C09B008}" dt="2023-05-26T12:28:35.550" v="1319" actId="700"/>
          <ac:spMkLst>
            <pc:docMk/>
            <pc:sldMk cId="2764493848" sldId="388"/>
            <ac:spMk id="6" creationId="{B23DC3E8-1441-A7D6-B490-7A7226E549CC}"/>
          </ac:spMkLst>
        </pc:spChg>
        <pc:spChg chg="add del mod ord">
          <ac:chgData name="Pascal Haab" userId="9fa86d09-8a65-46a6-9835-343004104ddc" providerId="ADAL" clId="{5E058813-6F0A-4118-BD02-6DC42C09B008}" dt="2023-05-26T12:30:19.577" v="1466" actId="931"/>
          <ac:spMkLst>
            <pc:docMk/>
            <pc:sldMk cId="2764493848" sldId="388"/>
            <ac:spMk id="7" creationId="{6085F663-1985-3F27-24BB-191891752173}"/>
          </ac:spMkLst>
        </pc:spChg>
        <pc:picChg chg="add mod modCrop">
          <ac:chgData name="Pascal Haab" userId="9fa86d09-8a65-46a6-9835-343004104ddc" providerId="ADAL" clId="{5E058813-6F0A-4118-BD02-6DC42C09B008}" dt="2023-05-26T12:31:22.655" v="1480" actId="732"/>
          <ac:picMkLst>
            <pc:docMk/>
            <pc:sldMk cId="2764493848" sldId="388"/>
            <ac:picMk id="9" creationId="{F8A404F4-3740-3BA7-0338-F49F9F10BF9C}"/>
          </ac:picMkLst>
        </pc:picChg>
      </pc:sldChg>
      <pc:sldChg chg="addSp delSp modSp new mod modNotesTx">
        <pc:chgData name="Pascal Haab" userId="9fa86d09-8a65-46a6-9835-343004104ddc" providerId="ADAL" clId="{5E058813-6F0A-4118-BD02-6DC42C09B008}" dt="2023-06-05T06:44:41.775" v="8249" actId="20577"/>
        <pc:sldMkLst>
          <pc:docMk/>
          <pc:sldMk cId="1052667033" sldId="389"/>
        </pc:sldMkLst>
        <pc:spChg chg="mod">
          <ac:chgData name="Pascal Haab" userId="9fa86d09-8a65-46a6-9835-343004104ddc" providerId="ADAL" clId="{5E058813-6F0A-4118-BD02-6DC42C09B008}" dt="2023-06-05T06:44:41.775" v="8249" actId="20577"/>
          <ac:spMkLst>
            <pc:docMk/>
            <pc:sldMk cId="1052667033" sldId="389"/>
            <ac:spMk id="2" creationId="{8194F14D-D364-FDC4-C6E8-9D25159B6246}"/>
          </ac:spMkLst>
        </pc:spChg>
        <pc:spChg chg="del">
          <ac:chgData name="Pascal Haab" userId="9fa86d09-8a65-46a6-9835-343004104ddc" providerId="ADAL" clId="{5E058813-6F0A-4118-BD02-6DC42C09B008}" dt="2023-05-26T12:41:20.619" v="1541" actId="931"/>
          <ac:spMkLst>
            <pc:docMk/>
            <pc:sldMk cId="1052667033" sldId="389"/>
            <ac:spMk id="3" creationId="{9C3C67DE-E1E0-7128-D235-7D141E9CC40D}"/>
          </ac:spMkLst>
        </pc:spChg>
        <pc:spChg chg="mod">
          <ac:chgData name="Pascal Haab" userId="9fa86d09-8a65-46a6-9835-343004104ddc" providerId="ADAL" clId="{5E058813-6F0A-4118-BD02-6DC42C09B008}" dt="2023-05-26T12:43:18.297" v="1756" actId="20577"/>
          <ac:spMkLst>
            <pc:docMk/>
            <pc:sldMk cId="1052667033" sldId="389"/>
            <ac:spMk id="4" creationId="{9DDF44D2-6BA8-A8CD-7D22-A3881E9E3B95}"/>
          </ac:spMkLst>
        </pc:spChg>
        <pc:picChg chg="add mod modCrop">
          <ac:chgData name="Pascal Haab" userId="9fa86d09-8a65-46a6-9835-343004104ddc" providerId="ADAL" clId="{5E058813-6F0A-4118-BD02-6DC42C09B008}" dt="2023-05-26T12:41:40.177" v="1547" actId="14100"/>
          <ac:picMkLst>
            <pc:docMk/>
            <pc:sldMk cId="1052667033" sldId="389"/>
            <ac:picMk id="7" creationId="{E68EDAEC-117A-99C2-F7F6-EDF13B541E3D}"/>
          </ac:picMkLst>
        </pc:picChg>
      </pc:sldChg>
      <pc:sldChg chg="addSp delSp modSp new mod modNotesTx">
        <pc:chgData name="Pascal Haab" userId="9fa86d09-8a65-46a6-9835-343004104ddc" providerId="ADAL" clId="{5E058813-6F0A-4118-BD02-6DC42C09B008}" dt="2023-06-05T06:44:49.258" v="8253" actId="20577"/>
        <pc:sldMkLst>
          <pc:docMk/>
          <pc:sldMk cId="179314583" sldId="390"/>
        </pc:sldMkLst>
        <pc:spChg chg="mod">
          <ac:chgData name="Pascal Haab" userId="9fa86d09-8a65-46a6-9835-343004104ddc" providerId="ADAL" clId="{5E058813-6F0A-4118-BD02-6DC42C09B008}" dt="2023-06-05T06:44:49.258" v="8253" actId="20577"/>
          <ac:spMkLst>
            <pc:docMk/>
            <pc:sldMk cId="179314583" sldId="390"/>
            <ac:spMk id="2" creationId="{364F108E-7CBA-5317-C73C-F74ED89EF837}"/>
          </ac:spMkLst>
        </pc:spChg>
        <pc:spChg chg="mod">
          <ac:chgData name="Pascal Haab" userId="9fa86d09-8a65-46a6-9835-343004104ddc" providerId="ADAL" clId="{5E058813-6F0A-4118-BD02-6DC42C09B008}" dt="2023-05-26T12:45:52.117" v="1907" actId="207"/>
          <ac:spMkLst>
            <pc:docMk/>
            <pc:sldMk cId="179314583" sldId="390"/>
            <ac:spMk id="3" creationId="{3C069A9C-F2AB-E2F9-3C1B-F30CDE18B55D}"/>
          </ac:spMkLst>
        </pc:spChg>
        <pc:spChg chg="del">
          <ac:chgData name="Pascal Haab" userId="9fa86d09-8a65-46a6-9835-343004104ddc" providerId="ADAL" clId="{5E058813-6F0A-4118-BD02-6DC42C09B008}" dt="2023-05-26T12:43:35.896" v="1757" actId="931"/>
          <ac:spMkLst>
            <pc:docMk/>
            <pc:sldMk cId="179314583" sldId="390"/>
            <ac:spMk id="4" creationId="{120CCE43-6102-88CD-074C-561A8F2C3AC4}"/>
          </ac:spMkLst>
        </pc:spChg>
        <pc:picChg chg="add mod modCrop">
          <ac:chgData name="Pascal Haab" userId="9fa86d09-8a65-46a6-9835-343004104ddc" providerId="ADAL" clId="{5E058813-6F0A-4118-BD02-6DC42C09B008}" dt="2023-05-26T12:43:49.594" v="1763" actId="14100"/>
          <ac:picMkLst>
            <pc:docMk/>
            <pc:sldMk cId="179314583" sldId="390"/>
            <ac:picMk id="7" creationId="{534BA11C-1503-AC3A-B659-8719BA171569}"/>
          </ac:picMkLst>
        </pc:picChg>
      </pc:sldChg>
      <pc:sldChg chg="addSp delSp modSp new mod">
        <pc:chgData name="Pascal Haab" userId="9fa86d09-8a65-46a6-9835-343004104ddc" providerId="ADAL" clId="{5E058813-6F0A-4118-BD02-6DC42C09B008}" dt="2023-05-26T12:50:40.876" v="2392" actId="20577"/>
        <pc:sldMkLst>
          <pc:docMk/>
          <pc:sldMk cId="1123965534" sldId="391"/>
        </pc:sldMkLst>
        <pc:spChg chg="mod">
          <ac:chgData name="Pascal Haab" userId="9fa86d09-8a65-46a6-9835-343004104ddc" providerId="ADAL" clId="{5E058813-6F0A-4118-BD02-6DC42C09B008}" dt="2023-05-26T12:46:36.464" v="2050" actId="20577"/>
          <ac:spMkLst>
            <pc:docMk/>
            <pc:sldMk cId="1123965534" sldId="391"/>
            <ac:spMk id="2" creationId="{24A2A5DC-C6D1-7ED4-9555-DBC5F2E8E945}"/>
          </ac:spMkLst>
        </pc:spChg>
        <pc:spChg chg="del">
          <ac:chgData name="Pascal Haab" userId="9fa86d09-8a65-46a6-9835-343004104ddc" providerId="ADAL" clId="{5E058813-6F0A-4118-BD02-6DC42C09B008}" dt="2023-05-26T12:46:52.779" v="2051" actId="931"/>
          <ac:spMkLst>
            <pc:docMk/>
            <pc:sldMk cId="1123965534" sldId="391"/>
            <ac:spMk id="3" creationId="{0B9EBBFB-31B1-9353-E64B-E1022AA5D013}"/>
          </ac:spMkLst>
        </pc:spChg>
        <pc:spChg chg="mod">
          <ac:chgData name="Pascal Haab" userId="9fa86d09-8a65-46a6-9835-343004104ddc" providerId="ADAL" clId="{5E058813-6F0A-4118-BD02-6DC42C09B008}" dt="2023-05-26T12:50:40.876" v="2392" actId="20577"/>
          <ac:spMkLst>
            <pc:docMk/>
            <pc:sldMk cId="1123965534" sldId="391"/>
            <ac:spMk id="4" creationId="{367369D1-6D16-2039-F5E2-88A642E6C0D4}"/>
          </ac:spMkLst>
        </pc:spChg>
        <pc:picChg chg="add mod modCrop">
          <ac:chgData name="Pascal Haab" userId="9fa86d09-8a65-46a6-9835-343004104ddc" providerId="ADAL" clId="{5E058813-6F0A-4118-BD02-6DC42C09B008}" dt="2023-05-26T12:47:06.208" v="2057" actId="1076"/>
          <ac:picMkLst>
            <pc:docMk/>
            <pc:sldMk cId="1123965534" sldId="391"/>
            <ac:picMk id="7" creationId="{717B7F6C-95E8-09DE-725A-E9235F372C27}"/>
          </ac:picMkLst>
        </pc:picChg>
      </pc:sldChg>
      <pc:sldChg chg="addSp delSp modSp new mod chgLayout modNotesTx">
        <pc:chgData name="Pascal Haab" userId="9fa86d09-8a65-46a6-9835-343004104ddc" providerId="ADAL" clId="{5E058813-6F0A-4118-BD02-6DC42C09B008}" dt="2023-06-05T06:23:24.626" v="8231" actId="20577"/>
        <pc:sldMkLst>
          <pc:docMk/>
          <pc:sldMk cId="519725869" sldId="392"/>
        </pc:sldMkLst>
        <pc:spChg chg="mod ord">
          <ac:chgData name="Pascal Haab" userId="9fa86d09-8a65-46a6-9835-343004104ddc" providerId="ADAL" clId="{5E058813-6F0A-4118-BD02-6DC42C09B008}" dt="2023-05-26T13:06:29.442" v="2839" actId="700"/>
          <ac:spMkLst>
            <pc:docMk/>
            <pc:sldMk cId="519725869" sldId="392"/>
            <ac:spMk id="2" creationId="{F3AD8A2B-3849-F440-D39B-09D0D7E3DCFD}"/>
          </ac:spMkLst>
        </pc:spChg>
        <pc:spChg chg="mod ord">
          <ac:chgData name="Pascal Haab" userId="9fa86d09-8a65-46a6-9835-343004104ddc" providerId="ADAL" clId="{5E058813-6F0A-4118-BD02-6DC42C09B008}" dt="2023-06-05T06:23:24.626" v="8231" actId="20577"/>
          <ac:spMkLst>
            <pc:docMk/>
            <pc:sldMk cId="519725869" sldId="392"/>
            <ac:spMk id="3" creationId="{3711B2CD-045E-95A9-6A7D-77830BC452A2}"/>
          </ac:spMkLst>
        </pc:spChg>
        <pc:spChg chg="del">
          <ac:chgData name="Pascal Haab" userId="9fa86d09-8a65-46a6-9835-343004104ddc" providerId="ADAL" clId="{5E058813-6F0A-4118-BD02-6DC42C09B008}" dt="2023-05-26T12:51:59.429" v="2414" actId="931"/>
          <ac:spMkLst>
            <pc:docMk/>
            <pc:sldMk cId="519725869" sldId="392"/>
            <ac:spMk id="4" creationId="{102E43AE-69BA-8FF1-C46E-BDF1ED616026}"/>
          </ac:spMkLst>
        </pc:spChg>
        <pc:spChg chg="mod ord">
          <ac:chgData name="Pascal Haab" userId="9fa86d09-8a65-46a6-9835-343004104ddc" providerId="ADAL" clId="{5E058813-6F0A-4118-BD02-6DC42C09B008}" dt="2023-05-26T13:06:29.442" v="2839" actId="700"/>
          <ac:spMkLst>
            <pc:docMk/>
            <pc:sldMk cId="519725869" sldId="392"/>
            <ac:spMk id="5" creationId="{4C577C36-566E-0D22-01A7-F9D9DF60D792}"/>
          </ac:spMkLst>
        </pc:spChg>
        <pc:spChg chg="add del mod">
          <ac:chgData name="Pascal Haab" userId="9fa86d09-8a65-46a6-9835-343004104ddc" providerId="ADAL" clId="{5E058813-6F0A-4118-BD02-6DC42C09B008}" dt="2023-05-26T12:52:14.532" v="2418" actId="931"/>
          <ac:spMkLst>
            <pc:docMk/>
            <pc:sldMk cId="519725869" sldId="392"/>
            <ac:spMk id="9" creationId="{15283FC7-0B8F-C924-8030-9A6E19664616}"/>
          </ac:spMkLst>
        </pc:spChg>
        <pc:picChg chg="add del mod">
          <ac:chgData name="Pascal Haab" userId="9fa86d09-8a65-46a6-9835-343004104ddc" providerId="ADAL" clId="{5E058813-6F0A-4118-BD02-6DC42C09B008}" dt="2023-05-26T12:52:07.561" v="2417" actId="478"/>
          <ac:picMkLst>
            <pc:docMk/>
            <pc:sldMk cId="519725869" sldId="392"/>
            <ac:picMk id="7" creationId="{E3EC1804-E103-3D77-9D6D-9BE4B922DAA6}"/>
          </ac:picMkLst>
        </pc:picChg>
        <pc:picChg chg="add mod ord modCrop">
          <ac:chgData name="Pascal Haab" userId="9fa86d09-8a65-46a6-9835-343004104ddc" providerId="ADAL" clId="{5E058813-6F0A-4118-BD02-6DC42C09B008}" dt="2023-05-26T13:06:29.442" v="2839" actId="700"/>
          <ac:picMkLst>
            <pc:docMk/>
            <pc:sldMk cId="519725869" sldId="392"/>
            <ac:picMk id="11" creationId="{18518FBF-CB30-D21F-A9DA-FBB6E700F232}"/>
          </ac:picMkLst>
        </pc:picChg>
      </pc:sldChg>
      <pc:sldChg chg="addSp delSp modSp new mod modClrScheme chgLayout modNotesTx">
        <pc:chgData name="Pascal Haab" userId="9fa86d09-8a65-46a6-9835-343004104ddc" providerId="ADAL" clId="{5E058813-6F0A-4118-BD02-6DC42C09B008}" dt="2023-05-26T13:35:33.205" v="4130" actId="1076"/>
        <pc:sldMkLst>
          <pc:docMk/>
          <pc:sldMk cId="3795355030" sldId="393"/>
        </pc:sldMkLst>
        <pc:spChg chg="del mod ord">
          <ac:chgData name="Pascal Haab" userId="9fa86d09-8a65-46a6-9835-343004104ddc" providerId="ADAL" clId="{5E058813-6F0A-4118-BD02-6DC42C09B008}" dt="2023-05-26T12:59:57.181" v="2686" actId="700"/>
          <ac:spMkLst>
            <pc:docMk/>
            <pc:sldMk cId="3795355030" sldId="393"/>
            <ac:spMk id="2" creationId="{E3DCC4DF-5431-1D6F-BD38-D5A5B783977F}"/>
          </ac:spMkLst>
        </pc:spChg>
        <pc:spChg chg="del mod ord">
          <ac:chgData name="Pascal Haab" userId="9fa86d09-8a65-46a6-9835-343004104ddc" providerId="ADAL" clId="{5E058813-6F0A-4118-BD02-6DC42C09B008}" dt="2023-05-26T12:59:57.181" v="2686" actId="700"/>
          <ac:spMkLst>
            <pc:docMk/>
            <pc:sldMk cId="3795355030" sldId="393"/>
            <ac:spMk id="3" creationId="{8E670628-3C25-B4C1-6787-DECEFB779C92}"/>
          </ac:spMkLst>
        </pc:spChg>
        <pc:spChg chg="del">
          <ac:chgData name="Pascal Haab" userId="9fa86d09-8a65-46a6-9835-343004104ddc" providerId="ADAL" clId="{5E058813-6F0A-4118-BD02-6DC42C09B008}" dt="2023-05-26T12:59:57.181" v="2686" actId="700"/>
          <ac:spMkLst>
            <pc:docMk/>
            <pc:sldMk cId="3795355030" sldId="393"/>
            <ac:spMk id="4" creationId="{F4BB4E9D-AC42-08B8-84AC-150031FACB56}"/>
          </ac:spMkLst>
        </pc:spChg>
        <pc:spChg chg="mod ord">
          <ac:chgData name="Pascal Haab" userId="9fa86d09-8a65-46a6-9835-343004104ddc" providerId="ADAL" clId="{5E058813-6F0A-4118-BD02-6DC42C09B008}" dt="2023-05-26T12:59:57.181" v="2686" actId="700"/>
          <ac:spMkLst>
            <pc:docMk/>
            <pc:sldMk cId="3795355030" sldId="393"/>
            <ac:spMk id="5" creationId="{B2F27DE5-D5AF-77C6-7685-C5DD7789146C}"/>
          </ac:spMkLst>
        </pc:spChg>
        <pc:spChg chg="add mod ord">
          <ac:chgData name="Pascal Haab" userId="9fa86d09-8a65-46a6-9835-343004104ddc" providerId="ADAL" clId="{5E058813-6F0A-4118-BD02-6DC42C09B008}" dt="2023-05-26T13:02:33.550" v="2740" actId="20577"/>
          <ac:spMkLst>
            <pc:docMk/>
            <pc:sldMk cId="3795355030" sldId="393"/>
            <ac:spMk id="6" creationId="{C549F12E-AB0D-27A6-A089-60F504D6961A}"/>
          </ac:spMkLst>
        </pc:spChg>
        <pc:spChg chg="add del mod ord">
          <ac:chgData name="Pascal Haab" userId="9fa86d09-8a65-46a6-9835-343004104ddc" providerId="ADAL" clId="{5E058813-6F0A-4118-BD02-6DC42C09B008}" dt="2023-05-26T13:00:00.855" v="2687" actId="478"/>
          <ac:spMkLst>
            <pc:docMk/>
            <pc:sldMk cId="3795355030" sldId="393"/>
            <ac:spMk id="7" creationId="{09DD6EA8-4FC0-B3C3-BF29-0E3A2C70F384}"/>
          </ac:spMkLst>
        </pc:spChg>
        <pc:picChg chg="add mod modCrop">
          <ac:chgData name="Pascal Haab" userId="9fa86d09-8a65-46a6-9835-343004104ddc" providerId="ADAL" clId="{5E058813-6F0A-4118-BD02-6DC42C09B008}" dt="2023-05-26T13:35:33.205" v="4130" actId="1076"/>
          <ac:picMkLst>
            <pc:docMk/>
            <pc:sldMk cId="3795355030" sldId="393"/>
            <ac:picMk id="9" creationId="{18F22832-D19A-CE0A-7F67-22AFE66E73A6}"/>
          </ac:picMkLst>
        </pc:picChg>
        <pc:picChg chg="add mod modCrop">
          <ac:chgData name="Pascal Haab" userId="9fa86d09-8a65-46a6-9835-343004104ddc" providerId="ADAL" clId="{5E058813-6F0A-4118-BD02-6DC42C09B008}" dt="2023-05-26T13:35:30.731" v="4129" actId="14100"/>
          <ac:picMkLst>
            <pc:docMk/>
            <pc:sldMk cId="3795355030" sldId="393"/>
            <ac:picMk id="11" creationId="{8B7F1518-E747-B500-5568-4AC029308202}"/>
          </ac:picMkLst>
        </pc:picChg>
      </pc:sldChg>
      <pc:sldChg chg="addSp delSp modSp new mod ord modClrScheme chgLayout">
        <pc:chgData name="Pascal Haab" userId="9fa86d09-8a65-46a6-9835-343004104ddc" providerId="ADAL" clId="{5E058813-6F0A-4118-BD02-6DC42C09B008}" dt="2023-05-26T13:07:30.988" v="2895"/>
        <pc:sldMkLst>
          <pc:docMk/>
          <pc:sldMk cId="3660794439" sldId="394"/>
        </pc:sldMkLst>
        <pc:spChg chg="del mod ord">
          <ac:chgData name="Pascal Haab" userId="9fa86d09-8a65-46a6-9835-343004104ddc" providerId="ADAL" clId="{5E058813-6F0A-4118-BD02-6DC42C09B008}" dt="2023-05-26T13:06:14.096" v="2819" actId="700"/>
          <ac:spMkLst>
            <pc:docMk/>
            <pc:sldMk cId="3660794439" sldId="394"/>
            <ac:spMk id="2" creationId="{FC1535CD-6CEC-8362-D264-88043D1CA929}"/>
          </ac:spMkLst>
        </pc:spChg>
        <pc:spChg chg="del mod ord">
          <ac:chgData name="Pascal Haab" userId="9fa86d09-8a65-46a6-9835-343004104ddc" providerId="ADAL" clId="{5E058813-6F0A-4118-BD02-6DC42C09B008}" dt="2023-05-26T13:06:14.096" v="2819" actId="700"/>
          <ac:spMkLst>
            <pc:docMk/>
            <pc:sldMk cId="3660794439" sldId="394"/>
            <ac:spMk id="3" creationId="{3F49F985-DEEA-234A-FB0F-2C44871B9C60}"/>
          </ac:spMkLst>
        </pc:spChg>
        <pc:spChg chg="del">
          <ac:chgData name="Pascal Haab" userId="9fa86d09-8a65-46a6-9835-343004104ddc" providerId="ADAL" clId="{5E058813-6F0A-4118-BD02-6DC42C09B008}" dt="2023-05-26T13:06:14.096" v="2819" actId="700"/>
          <ac:spMkLst>
            <pc:docMk/>
            <pc:sldMk cId="3660794439" sldId="394"/>
            <ac:spMk id="4" creationId="{F88BFC85-E4DB-F9E0-F568-523325259D67}"/>
          </ac:spMkLst>
        </pc:spChg>
        <pc:spChg chg="mod ord">
          <ac:chgData name="Pascal Haab" userId="9fa86d09-8a65-46a6-9835-343004104ddc" providerId="ADAL" clId="{5E058813-6F0A-4118-BD02-6DC42C09B008}" dt="2023-05-26T13:06:14.096" v="2819" actId="700"/>
          <ac:spMkLst>
            <pc:docMk/>
            <pc:sldMk cId="3660794439" sldId="394"/>
            <ac:spMk id="5" creationId="{77AE18D8-5402-DD83-BFA2-6DFB97BC679B}"/>
          </ac:spMkLst>
        </pc:spChg>
        <pc:spChg chg="add del mod ord">
          <ac:chgData name="Pascal Haab" userId="9fa86d09-8a65-46a6-9835-343004104ddc" providerId="ADAL" clId="{5E058813-6F0A-4118-BD02-6DC42C09B008}" dt="2023-05-26T13:07:18.413" v="2892" actId="478"/>
          <ac:spMkLst>
            <pc:docMk/>
            <pc:sldMk cId="3660794439" sldId="394"/>
            <ac:spMk id="6" creationId="{B2214177-A57A-A276-D555-F87679CA96BE}"/>
          </ac:spMkLst>
        </pc:spChg>
        <pc:spChg chg="add del mod ord">
          <ac:chgData name="Pascal Haab" userId="9fa86d09-8a65-46a6-9835-343004104ddc" providerId="ADAL" clId="{5E058813-6F0A-4118-BD02-6DC42C09B008}" dt="2023-05-26T13:06:40.670" v="2859" actId="478"/>
          <ac:spMkLst>
            <pc:docMk/>
            <pc:sldMk cId="3660794439" sldId="394"/>
            <ac:spMk id="7" creationId="{D781599F-BA7D-E2E1-E2B3-D779824F352B}"/>
          </ac:spMkLst>
        </pc:spChg>
        <pc:spChg chg="add del mod">
          <ac:chgData name="Pascal Haab" userId="9fa86d09-8a65-46a6-9835-343004104ddc" providerId="ADAL" clId="{5E058813-6F0A-4118-BD02-6DC42C09B008}" dt="2023-05-26T13:07:20.414" v="2893" actId="478"/>
          <ac:spMkLst>
            <pc:docMk/>
            <pc:sldMk cId="3660794439" sldId="394"/>
            <ac:spMk id="11" creationId="{F46BF0DE-3093-C398-BF11-4E5599BC5EA7}"/>
          </ac:spMkLst>
        </pc:spChg>
        <pc:picChg chg="add mod">
          <ac:chgData name="Pascal Haab" userId="9fa86d09-8a65-46a6-9835-343004104ddc" providerId="ADAL" clId="{5E058813-6F0A-4118-BD02-6DC42C09B008}" dt="2023-05-26T13:06:55.620" v="2863" actId="1076"/>
          <ac:picMkLst>
            <pc:docMk/>
            <pc:sldMk cId="3660794439" sldId="394"/>
            <ac:picMk id="9" creationId="{A46AA179-BD59-DD57-465B-3EC87765D49F}"/>
          </ac:picMkLst>
        </pc:picChg>
      </pc:sldChg>
      <pc:sldChg chg="addSp delSp modSp new mod ord">
        <pc:chgData name="Pascal Haab" userId="9fa86d09-8a65-46a6-9835-343004104ddc" providerId="ADAL" clId="{5E058813-6F0A-4118-BD02-6DC42C09B008}" dt="2023-05-26T13:34:45.912" v="4126" actId="1037"/>
        <pc:sldMkLst>
          <pc:docMk/>
          <pc:sldMk cId="3724725264" sldId="395"/>
        </pc:sldMkLst>
        <pc:spChg chg="mod">
          <ac:chgData name="Pascal Haab" userId="9fa86d09-8a65-46a6-9835-343004104ddc" providerId="ADAL" clId="{5E058813-6F0A-4118-BD02-6DC42C09B008}" dt="2023-05-26T13:06:35.595" v="2858" actId="20577"/>
          <ac:spMkLst>
            <pc:docMk/>
            <pc:sldMk cId="3724725264" sldId="395"/>
            <ac:spMk id="2" creationId="{5EBD1413-4B60-2C98-71ED-C8B71899DEB1}"/>
          </ac:spMkLst>
        </pc:spChg>
        <pc:spChg chg="del">
          <ac:chgData name="Pascal Haab" userId="9fa86d09-8a65-46a6-9835-343004104ddc" providerId="ADAL" clId="{5E058813-6F0A-4118-BD02-6DC42C09B008}" dt="2023-05-26T13:07:59.077" v="2896" actId="22"/>
          <ac:spMkLst>
            <pc:docMk/>
            <pc:sldMk cId="3724725264" sldId="395"/>
            <ac:spMk id="3" creationId="{4B5A9788-B7D5-FCEB-747F-8003299A797B}"/>
          </ac:spMkLst>
        </pc:spChg>
        <pc:spChg chg="mod">
          <ac:chgData name="Pascal Haab" userId="9fa86d09-8a65-46a6-9835-343004104ddc" providerId="ADAL" clId="{5E058813-6F0A-4118-BD02-6DC42C09B008}" dt="2023-05-26T13:16:15.879" v="3460" actId="20577"/>
          <ac:spMkLst>
            <pc:docMk/>
            <pc:sldMk cId="3724725264" sldId="395"/>
            <ac:spMk id="4" creationId="{F4CEFF99-A16C-5FA5-2B04-D57B4B2EDA41}"/>
          </ac:spMkLst>
        </pc:spChg>
        <pc:spChg chg="add del mod">
          <ac:chgData name="Pascal Haab" userId="9fa86d09-8a65-46a6-9835-343004104ddc" providerId="ADAL" clId="{5E058813-6F0A-4118-BD02-6DC42C09B008}" dt="2023-05-26T13:08:06.147" v="2898" actId="478"/>
          <ac:spMkLst>
            <pc:docMk/>
            <pc:sldMk cId="3724725264" sldId="395"/>
            <ac:spMk id="9" creationId="{F0D345E1-22D1-6D6E-4ED1-53D639079C16}"/>
          </ac:spMkLst>
        </pc:spChg>
        <pc:picChg chg="add del mod ord">
          <ac:chgData name="Pascal Haab" userId="9fa86d09-8a65-46a6-9835-343004104ddc" providerId="ADAL" clId="{5E058813-6F0A-4118-BD02-6DC42C09B008}" dt="2023-05-26T13:08:00.967" v="2897" actId="478"/>
          <ac:picMkLst>
            <pc:docMk/>
            <pc:sldMk cId="3724725264" sldId="395"/>
            <ac:picMk id="7" creationId="{3BEA1132-FB45-80EC-62BB-754F853A1AAD}"/>
          </ac:picMkLst>
        </pc:picChg>
        <pc:picChg chg="add mod">
          <ac:chgData name="Pascal Haab" userId="9fa86d09-8a65-46a6-9835-343004104ddc" providerId="ADAL" clId="{5E058813-6F0A-4118-BD02-6DC42C09B008}" dt="2023-05-26T13:34:45.912" v="4126" actId="1037"/>
          <ac:picMkLst>
            <pc:docMk/>
            <pc:sldMk cId="3724725264" sldId="395"/>
            <ac:picMk id="11" creationId="{B038A9E3-2F03-9C0A-FFD6-1F9D1BF69A03}"/>
          </ac:picMkLst>
        </pc:picChg>
      </pc:sldChg>
      <pc:sldChg chg="addSp delSp modSp new mod">
        <pc:chgData name="Pascal Haab" userId="9fa86d09-8a65-46a6-9835-343004104ddc" providerId="ADAL" clId="{5E058813-6F0A-4118-BD02-6DC42C09B008}" dt="2023-05-26T13:17:54.594" v="3510" actId="1440"/>
        <pc:sldMkLst>
          <pc:docMk/>
          <pc:sldMk cId="2025629032" sldId="396"/>
        </pc:sldMkLst>
        <pc:spChg chg="del">
          <ac:chgData name="Pascal Haab" userId="9fa86d09-8a65-46a6-9835-343004104ddc" providerId="ADAL" clId="{5E058813-6F0A-4118-BD02-6DC42C09B008}" dt="2023-05-26T13:16:51.407" v="3462" actId="478"/>
          <ac:spMkLst>
            <pc:docMk/>
            <pc:sldMk cId="2025629032" sldId="396"/>
            <ac:spMk id="2" creationId="{845DDFA9-F789-FCF4-B1A8-E3F35F4DEC03}"/>
          </ac:spMkLst>
        </pc:spChg>
        <pc:spChg chg="add del">
          <ac:chgData name="Pascal Haab" userId="9fa86d09-8a65-46a6-9835-343004104ddc" providerId="ADAL" clId="{5E058813-6F0A-4118-BD02-6DC42C09B008}" dt="2023-05-26T13:17:34.197" v="3503" actId="478"/>
          <ac:spMkLst>
            <pc:docMk/>
            <pc:sldMk cId="2025629032" sldId="396"/>
            <ac:spMk id="5" creationId="{2EDCC463-80F5-E5B8-91C8-992BB38D7055}"/>
          </ac:spMkLst>
        </pc:spChg>
        <pc:spChg chg="mod">
          <ac:chgData name="Pascal Haab" userId="9fa86d09-8a65-46a6-9835-343004104ddc" providerId="ADAL" clId="{5E058813-6F0A-4118-BD02-6DC42C09B008}" dt="2023-05-26T13:17:00.564" v="3497" actId="20577"/>
          <ac:spMkLst>
            <pc:docMk/>
            <pc:sldMk cId="2025629032" sldId="396"/>
            <ac:spMk id="6" creationId="{8C6B0AED-9723-E869-B9D7-3EB97506FD0C}"/>
          </ac:spMkLst>
        </pc:spChg>
        <pc:picChg chg="add del mod">
          <ac:chgData name="Pascal Haab" userId="9fa86d09-8a65-46a6-9835-343004104ddc" providerId="ADAL" clId="{5E058813-6F0A-4118-BD02-6DC42C09B008}" dt="2023-05-26T13:17:32.346" v="3502" actId="931"/>
          <ac:picMkLst>
            <pc:docMk/>
            <pc:sldMk cId="2025629032" sldId="396"/>
            <ac:picMk id="8" creationId="{4C4BD3AC-083B-EDDC-A086-58AFD783B63A}"/>
          </ac:picMkLst>
        </pc:picChg>
        <pc:picChg chg="add mod">
          <ac:chgData name="Pascal Haab" userId="9fa86d09-8a65-46a6-9835-343004104ddc" providerId="ADAL" clId="{5E058813-6F0A-4118-BD02-6DC42C09B008}" dt="2023-05-26T13:17:54.594" v="3510" actId="1440"/>
          <ac:picMkLst>
            <pc:docMk/>
            <pc:sldMk cId="2025629032" sldId="396"/>
            <ac:picMk id="10" creationId="{653F6F7D-ABFA-C4B5-E23B-7C5D9FD646C6}"/>
          </ac:picMkLst>
        </pc:picChg>
      </pc:sldChg>
      <pc:sldChg chg="addSp delSp modSp new mod modClrScheme chgLayout modNotesTx">
        <pc:chgData name="Pascal Haab" userId="9fa86d09-8a65-46a6-9835-343004104ddc" providerId="ADAL" clId="{5E058813-6F0A-4118-BD02-6DC42C09B008}" dt="2023-05-26T13:26:25.652" v="3779" actId="1076"/>
        <pc:sldMkLst>
          <pc:docMk/>
          <pc:sldMk cId="83667528" sldId="397"/>
        </pc:sldMkLst>
        <pc:spChg chg="del">
          <ac:chgData name="Pascal Haab" userId="9fa86d09-8a65-46a6-9835-343004104ddc" providerId="ADAL" clId="{5E058813-6F0A-4118-BD02-6DC42C09B008}" dt="2023-05-26T13:18:13.298" v="3512" actId="478"/>
          <ac:spMkLst>
            <pc:docMk/>
            <pc:sldMk cId="83667528" sldId="397"/>
            <ac:spMk id="2" creationId="{86144A18-EE38-4BF7-7A3B-45A1DE17E250}"/>
          </ac:spMkLst>
        </pc:spChg>
        <pc:spChg chg="del mod ord">
          <ac:chgData name="Pascal Haab" userId="9fa86d09-8a65-46a6-9835-343004104ddc" providerId="ADAL" clId="{5E058813-6F0A-4118-BD02-6DC42C09B008}" dt="2023-05-26T13:18:18.074" v="3515" actId="478"/>
          <ac:spMkLst>
            <pc:docMk/>
            <pc:sldMk cId="83667528" sldId="397"/>
            <ac:spMk id="3" creationId="{9E2D5AE9-B4B1-E362-599F-CE4BC9DD0C4A}"/>
          </ac:spMkLst>
        </pc:spChg>
        <pc:spChg chg="mod ord">
          <ac:chgData name="Pascal Haab" userId="9fa86d09-8a65-46a6-9835-343004104ddc" providerId="ADAL" clId="{5E058813-6F0A-4118-BD02-6DC42C09B008}" dt="2023-05-26T13:18:21.254" v="3516" actId="121"/>
          <ac:spMkLst>
            <pc:docMk/>
            <pc:sldMk cId="83667528" sldId="397"/>
            <ac:spMk id="4" creationId="{252A3485-AA86-5241-21A6-343CE658387F}"/>
          </ac:spMkLst>
        </pc:spChg>
        <pc:spChg chg="del mod ord">
          <ac:chgData name="Pascal Haab" userId="9fa86d09-8a65-46a6-9835-343004104ddc" providerId="ADAL" clId="{5E058813-6F0A-4118-BD02-6DC42C09B008}" dt="2023-05-26T13:18:15.794" v="3513" actId="700"/>
          <ac:spMkLst>
            <pc:docMk/>
            <pc:sldMk cId="83667528" sldId="397"/>
            <ac:spMk id="5" creationId="{8FE47F25-F55B-3FD9-8504-1B0EAB2AF02C}"/>
          </ac:spMkLst>
        </pc:spChg>
        <pc:spChg chg="del mod ord">
          <ac:chgData name="Pascal Haab" userId="9fa86d09-8a65-46a6-9835-343004104ddc" providerId="ADAL" clId="{5E058813-6F0A-4118-BD02-6DC42C09B008}" dt="2023-05-26T13:18:15.794" v="3513" actId="700"/>
          <ac:spMkLst>
            <pc:docMk/>
            <pc:sldMk cId="83667528" sldId="397"/>
            <ac:spMk id="6" creationId="{A2EE6839-E6C2-B0C6-8193-AA1E0C1D61C9}"/>
          </ac:spMkLst>
        </pc:spChg>
        <pc:spChg chg="add mod ord">
          <ac:chgData name="Pascal Haab" userId="9fa86d09-8a65-46a6-9835-343004104ddc" providerId="ADAL" clId="{5E058813-6F0A-4118-BD02-6DC42C09B008}" dt="2023-05-26T13:19:46.382" v="3572" actId="20577"/>
          <ac:spMkLst>
            <pc:docMk/>
            <pc:sldMk cId="83667528" sldId="397"/>
            <ac:spMk id="7" creationId="{F6D48F14-D073-D0B6-4341-1E9B2AA7FB18}"/>
          </ac:spMkLst>
        </pc:spChg>
        <pc:spChg chg="add del mod ord">
          <ac:chgData name="Pascal Haab" userId="9fa86d09-8a65-46a6-9835-343004104ddc" providerId="ADAL" clId="{5E058813-6F0A-4118-BD02-6DC42C09B008}" dt="2023-05-26T13:18:54.382" v="3544" actId="478"/>
          <ac:spMkLst>
            <pc:docMk/>
            <pc:sldMk cId="83667528" sldId="397"/>
            <ac:spMk id="8" creationId="{3386BBF3-9ED7-523F-C9B3-14D13B9D0ACD}"/>
          </ac:spMkLst>
        </pc:spChg>
        <pc:spChg chg="add mod ord">
          <ac:chgData name="Pascal Haab" userId="9fa86d09-8a65-46a6-9835-343004104ddc" providerId="ADAL" clId="{5E058813-6F0A-4118-BD02-6DC42C09B008}" dt="2023-05-26T13:25:50.751" v="3778" actId="20577"/>
          <ac:spMkLst>
            <pc:docMk/>
            <pc:sldMk cId="83667528" sldId="397"/>
            <ac:spMk id="9" creationId="{CED51644-08E4-8A9F-7AC0-F612C0BC1E3C}"/>
          </ac:spMkLst>
        </pc:spChg>
        <pc:picChg chg="add mod">
          <ac:chgData name="Pascal Haab" userId="9fa86d09-8a65-46a6-9835-343004104ddc" providerId="ADAL" clId="{5E058813-6F0A-4118-BD02-6DC42C09B008}" dt="2023-05-26T13:26:25.652" v="3779" actId="1076"/>
          <ac:picMkLst>
            <pc:docMk/>
            <pc:sldMk cId="83667528" sldId="397"/>
            <ac:picMk id="11" creationId="{D604044E-D967-DEE3-4AB0-03CECFEC08C8}"/>
          </ac:picMkLst>
        </pc:picChg>
      </pc:sldChg>
      <pc:sldChg chg="addSp delSp modSp new mod">
        <pc:chgData name="Pascal Haab" userId="9fa86d09-8a65-46a6-9835-343004104ddc" providerId="ADAL" clId="{5E058813-6F0A-4118-BD02-6DC42C09B008}" dt="2023-05-26T13:27:59.674" v="3821" actId="732"/>
        <pc:sldMkLst>
          <pc:docMk/>
          <pc:sldMk cId="813531618" sldId="398"/>
        </pc:sldMkLst>
        <pc:spChg chg="del mod">
          <ac:chgData name="Pascal Haab" userId="9fa86d09-8a65-46a6-9835-343004104ddc" providerId="ADAL" clId="{5E058813-6F0A-4118-BD02-6DC42C09B008}" dt="2023-05-26T13:27:49.581" v="3819" actId="478"/>
          <ac:spMkLst>
            <pc:docMk/>
            <pc:sldMk cId="813531618" sldId="398"/>
            <ac:spMk id="2" creationId="{842D753A-8FF1-9680-51D7-8B197B1D817E}"/>
          </ac:spMkLst>
        </pc:spChg>
        <pc:spChg chg="del">
          <ac:chgData name="Pascal Haab" userId="9fa86d09-8a65-46a6-9835-343004104ddc" providerId="ADAL" clId="{5E058813-6F0A-4118-BD02-6DC42C09B008}" dt="2023-05-26T13:27:21.869" v="3780" actId="478"/>
          <ac:spMkLst>
            <pc:docMk/>
            <pc:sldMk cId="813531618" sldId="398"/>
            <ac:spMk id="3" creationId="{AC0BCB83-CACF-14D4-A94F-82CA2ED0DEC8}"/>
          </ac:spMkLst>
        </pc:spChg>
        <pc:spChg chg="del">
          <ac:chgData name="Pascal Haab" userId="9fa86d09-8a65-46a6-9835-343004104ddc" providerId="ADAL" clId="{5E058813-6F0A-4118-BD02-6DC42C09B008}" dt="2023-05-26T13:27:23.312" v="3781" actId="478"/>
          <ac:spMkLst>
            <pc:docMk/>
            <pc:sldMk cId="813531618" sldId="398"/>
            <ac:spMk id="4" creationId="{7FA492E0-4A5A-13A6-3D29-7E8619543598}"/>
          </ac:spMkLst>
        </pc:spChg>
        <pc:spChg chg="add del mod">
          <ac:chgData name="Pascal Haab" userId="9fa86d09-8a65-46a6-9835-343004104ddc" providerId="ADAL" clId="{5E058813-6F0A-4118-BD02-6DC42C09B008}" dt="2023-05-26T13:27:52.411" v="3820" actId="478"/>
          <ac:spMkLst>
            <pc:docMk/>
            <pc:sldMk cId="813531618" sldId="398"/>
            <ac:spMk id="9" creationId="{F8A9D321-F45F-E227-FF77-D4B4423C6FCB}"/>
          </ac:spMkLst>
        </pc:spChg>
        <pc:picChg chg="add mod modCrop">
          <ac:chgData name="Pascal Haab" userId="9fa86d09-8a65-46a6-9835-343004104ddc" providerId="ADAL" clId="{5E058813-6F0A-4118-BD02-6DC42C09B008}" dt="2023-05-26T13:27:59.674" v="3821" actId="732"/>
          <ac:picMkLst>
            <pc:docMk/>
            <pc:sldMk cId="813531618" sldId="398"/>
            <ac:picMk id="7" creationId="{91470709-95D2-08FD-55CD-F77B3FC5E1A9}"/>
          </ac:picMkLst>
        </pc:picChg>
      </pc:sldChg>
      <pc:sldChg chg="addSp delSp modSp new mod modClrScheme chgLayout">
        <pc:chgData name="Pascal Haab" userId="9fa86d09-8a65-46a6-9835-343004104ddc" providerId="ADAL" clId="{5E058813-6F0A-4118-BD02-6DC42C09B008}" dt="2023-05-26T13:41:42.002" v="4268" actId="29295"/>
        <pc:sldMkLst>
          <pc:docMk/>
          <pc:sldMk cId="1783568816" sldId="399"/>
        </pc:sldMkLst>
        <pc:spChg chg="mod ord">
          <ac:chgData name="Pascal Haab" userId="9fa86d09-8a65-46a6-9835-343004104ddc" providerId="ADAL" clId="{5E058813-6F0A-4118-BD02-6DC42C09B008}" dt="2023-05-26T13:40:36.068" v="4259" actId="700"/>
          <ac:spMkLst>
            <pc:docMk/>
            <pc:sldMk cId="1783568816" sldId="399"/>
            <ac:spMk id="2" creationId="{72153C79-791B-007A-3C5D-032679DE2E00}"/>
          </ac:spMkLst>
        </pc:spChg>
        <pc:spChg chg="del mod ord">
          <ac:chgData name="Pascal Haab" userId="9fa86d09-8a65-46a6-9835-343004104ddc" providerId="ADAL" clId="{5E058813-6F0A-4118-BD02-6DC42C09B008}" dt="2023-05-26T13:40:36.068" v="4259" actId="700"/>
          <ac:spMkLst>
            <pc:docMk/>
            <pc:sldMk cId="1783568816" sldId="399"/>
            <ac:spMk id="3" creationId="{822101EE-03F0-9353-826D-DBE085F983DE}"/>
          </ac:spMkLst>
        </pc:spChg>
        <pc:spChg chg="del">
          <ac:chgData name="Pascal Haab" userId="9fa86d09-8a65-46a6-9835-343004104ddc" providerId="ADAL" clId="{5E058813-6F0A-4118-BD02-6DC42C09B008}" dt="2023-05-26T13:40:36.068" v="4259" actId="700"/>
          <ac:spMkLst>
            <pc:docMk/>
            <pc:sldMk cId="1783568816" sldId="399"/>
            <ac:spMk id="4" creationId="{97BA615A-F653-11D9-9508-B653F77AABBB}"/>
          </ac:spMkLst>
        </pc:spChg>
        <pc:spChg chg="mod ord">
          <ac:chgData name="Pascal Haab" userId="9fa86d09-8a65-46a6-9835-343004104ddc" providerId="ADAL" clId="{5E058813-6F0A-4118-BD02-6DC42C09B008}" dt="2023-05-26T13:40:36.068" v="4259" actId="700"/>
          <ac:spMkLst>
            <pc:docMk/>
            <pc:sldMk cId="1783568816" sldId="399"/>
            <ac:spMk id="5" creationId="{72FBA91A-9FAD-CB48-9EB0-BC114166A67B}"/>
          </ac:spMkLst>
        </pc:spChg>
        <pc:spChg chg="add del mod ord">
          <ac:chgData name="Pascal Haab" userId="9fa86d09-8a65-46a6-9835-343004104ddc" providerId="ADAL" clId="{5E058813-6F0A-4118-BD02-6DC42C09B008}" dt="2023-05-26T13:40:55.498" v="4260" actId="931"/>
          <ac:spMkLst>
            <pc:docMk/>
            <pc:sldMk cId="1783568816" sldId="399"/>
            <ac:spMk id="6" creationId="{EE8805A8-8F7A-741D-F763-49EDC2D25FAA}"/>
          </ac:spMkLst>
        </pc:spChg>
        <pc:spChg chg="add del mod">
          <ac:chgData name="Pascal Haab" userId="9fa86d09-8a65-46a6-9835-343004104ddc" providerId="ADAL" clId="{5E058813-6F0A-4118-BD02-6DC42C09B008}" dt="2023-05-26T13:41:30.604" v="4264" actId="931"/>
          <ac:spMkLst>
            <pc:docMk/>
            <pc:sldMk cId="1783568816" sldId="399"/>
            <ac:spMk id="10" creationId="{97FBC6F7-1BDE-7BEF-75E3-DE8E7E4163EF}"/>
          </ac:spMkLst>
        </pc:spChg>
        <pc:picChg chg="add del mod">
          <ac:chgData name="Pascal Haab" userId="9fa86d09-8a65-46a6-9835-343004104ddc" providerId="ADAL" clId="{5E058813-6F0A-4118-BD02-6DC42C09B008}" dt="2023-05-26T13:41:16.248" v="4263" actId="478"/>
          <ac:picMkLst>
            <pc:docMk/>
            <pc:sldMk cId="1783568816" sldId="399"/>
            <ac:picMk id="8" creationId="{DADBB4E9-DA47-484E-C164-0C5A27D405AC}"/>
          </ac:picMkLst>
        </pc:picChg>
        <pc:picChg chg="add mod modCrop">
          <ac:chgData name="Pascal Haab" userId="9fa86d09-8a65-46a6-9835-343004104ddc" providerId="ADAL" clId="{5E058813-6F0A-4118-BD02-6DC42C09B008}" dt="2023-05-26T13:41:42.002" v="4268" actId="29295"/>
          <ac:picMkLst>
            <pc:docMk/>
            <pc:sldMk cId="1783568816" sldId="399"/>
            <ac:picMk id="12" creationId="{913B5C8D-4477-FE5A-292A-3894A82EBD47}"/>
          </ac:picMkLst>
        </pc:picChg>
      </pc:sldChg>
      <pc:sldChg chg="addSp delSp modSp new mod modClrScheme chgLayout">
        <pc:chgData name="Pascal Haab" userId="9fa86d09-8a65-46a6-9835-343004104ddc" providerId="ADAL" clId="{5E058813-6F0A-4118-BD02-6DC42C09B008}" dt="2023-05-26T13:32:49.067" v="4096" actId="20577"/>
        <pc:sldMkLst>
          <pc:docMk/>
          <pc:sldMk cId="2755517128" sldId="400"/>
        </pc:sldMkLst>
        <pc:spChg chg="del">
          <ac:chgData name="Pascal Haab" userId="9fa86d09-8a65-46a6-9835-343004104ddc" providerId="ADAL" clId="{5E058813-6F0A-4118-BD02-6DC42C09B008}" dt="2023-05-26T13:28:37.990" v="3843" actId="478"/>
          <ac:spMkLst>
            <pc:docMk/>
            <pc:sldMk cId="2755517128" sldId="400"/>
            <ac:spMk id="2" creationId="{7D201177-1FBC-59A6-22CD-4D152D789B66}"/>
          </ac:spMkLst>
        </pc:spChg>
        <pc:spChg chg="del mod ord">
          <ac:chgData name="Pascal Haab" userId="9fa86d09-8a65-46a6-9835-343004104ddc" providerId="ADAL" clId="{5E058813-6F0A-4118-BD02-6DC42C09B008}" dt="2023-05-26T13:29:22.039" v="3845" actId="478"/>
          <ac:spMkLst>
            <pc:docMk/>
            <pc:sldMk cId="2755517128" sldId="400"/>
            <ac:spMk id="3" creationId="{4B389303-A0EC-96A6-FF44-7B122F49A34B}"/>
          </ac:spMkLst>
        </pc:spChg>
        <pc:spChg chg="mod ord">
          <ac:chgData name="Pascal Haab" userId="9fa86d09-8a65-46a6-9835-343004104ddc" providerId="ADAL" clId="{5E058813-6F0A-4118-BD02-6DC42C09B008}" dt="2023-05-26T13:29:24.585" v="3846" actId="121"/>
          <ac:spMkLst>
            <pc:docMk/>
            <pc:sldMk cId="2755517128" sldId="400"/>
            <ac:spMk id="4" creationId="{BB05F625-DC45-68DD-D9EB-8BF3A7D55EC6}"/>
          </ac:spMkLst>
        </pc:spChg>
        <pc:spChg chg="del mod ord">
          <ac:chgData name="Pascal Haab" userId="9fa86d09-8a65-46a6-9835-343004104ddc" providerId="ADAL" clId="{5E058813-6F0A-4118-BD02-6DC42C09B008}" dt="2023-05-26T13:29:19.105" v="3844" actId="700"/>
          <ac:spMkLst>
            <pc:docMk/>
            <pc:sldMk cId="2755517128" sldId="400"/>
            <ac:spMk id="5" creationId="{47ABB70A-7E75-A2C1-C910-E21FBF2BB550}"/>
          </ac:spMkLst>
        </pc:spChg>
        <pc:spChg chg="mod ord">
          <ac:chgData name="Pascal Haab" userId="9fa86d09-8a65-46a6-9835-343004104ddc" providerId="ADAL" clId="{5E058813-6F0A-4118-BD02-6DC42C09B008}" dt="2023-05-26T13:29:19.105" v="3844" actId="700"/>
          <ac:spMkLst>
            <pc:docMk/>
            <pc:sldMk cId="2755517128" sldId="400"/>
            <ac:spMk id="6" creationId="{8A79F227-AF0E-E399-62C0-8FEE4BB9316D}"/>
          </ac:spMkLst>
        </pc:spChg>
        <pc:spChg chg="add del mod ord">
          <ac:chgData name="Pascal Haab" userId="9fa86d09-8a65-46a6-9835-343004104ddc" providerId="ADAL" clId="{5E058813-6F0A-4118-BD02-6DC42C09B008}" dt="2023-05-26T13:29:56.841" v="3847" actId="931"/>
          <ac:spMkLst>
            <pc:docMk/>
            <pc:sldMk cId="2755517128" sldId="400"/>
            <ac:spMk id="7" creationId="{2A0618EB-8DC5-AFD3-2727-EF828E3E1D60}"/>
          </ac:spMkLst>
        </pc:spChg>
        <pc:spChg chg="add mod ord">
          <ac:chgData name="Pascal Haab" userId="9fa86d09-8a65-46a6-9835-343004104ddc" providerId="ADAL" clId="{5E058813-6F0A-4118-BD02-6DC42C09B008}" dt="2023-05-26T13:32:49.067" v="4096" actId="20577"/>
          <ac:spMkLst>
            <pc:docMk/>
            <pc:sldMk cId="2755517128" sldId="400"/>
            <ac:spMk id="8" creationId="{77B306A8-4965-9EDD-587A-B851240C9842}"/>
          </ac:spMkLst>
        </pc:spChg>
        <pc:picChg chg="add mod modCrop">
          <ac:chgData name="Pascal Haab" userId="9fa86d09-8a65-46a6-9835-343004104ddc" providerId="ADAL" clId="{5E058813-6F0A-4118-BD02-6DC42C09B008}" dt="2023-05-26T13:30:23.668" v="3855" actId="14100"/>
          <ac:picMkLst>
            <pc:docMk/>
            <pc:sldMk cId="2755517128" sldId="400"/>
            <ac:picMk id="10" creationId="{5FF3CCD2-F6A7-D047-764B-CAB5A4BE2F9D}"/>
          </ac:picMkLst>
        </pc:picChg>
      </pc:sldChg>
      <pc:sldChg chg="addSp delSp modSp new mod ord">
        <pc:chgData name="Pascal Haab" userId="9fa86d09-8a65-46a6-9835-343004104ddc" providerId="ADAL" clId="{5E058813-6F0A-4118-BD02-6DC42C09B008}" dt="2023-05-26T13:39:53.064" v="4207" actId="20577"/>
        <pc:sldMkLst>
          <pc:docMk/>
          <pc:sldMk cId="986319368" sldId="401"/>
        </pc:sldMkLst>
        <pc:spChg chg="mod">
          <ac:chgData name="Pascal Haab" userId="9fa86d09-8a65-46a6-9835-343004104ddc" providerId="ADAL" clId="{5E058813-6F0A-4118-BD02-6DC42C09B008}" dt="2023-05-26T13:39:53.064" v="4207" actId="20577"/>
          <ac:spMkLst>
            <pc:docMk/>
            <pc:sldMk cId="986319368" sldId="401"/>
            <ac:spMk id="2" creationId="{FEAED87A-A806-2875-6668-134DE6021313}"/>
          </ac:spMkLst>
        </pc:spChg>
        <pc:spChg chg="del">
          <ac:chgData name="Pascal Haab" userId="9fa86d09-8a65-46a6-9835-343004104ddc" providerId="ADAL" clId="{5E058813-6F0A-4118-BD02-6DC42C09B008}" dt="2023-05-26T13:38:36.959" v="4183" actId="478"/>
          <ac:spMkLst>
            <pc:docMk/>
            <pc:sldMk cId="986319368" sldId="401"/>
            <ac:spMk id="3" creationId="{AB802F55-4F24-92F7-2C2E-97A4D0D5A790}"/>
          </ac:spMkLst>
        </pc:spChg>
        <pc:spChg chg="del">
          <ac:chgData name="Pascal Haab" userId="9fa86d09-8a65-46a6-9835-343004104ddc" providerId="ADAL" clId="{5E058813-6F0A-4118-BD02-6DC42C09B008}" dt="2023-05-26T13:38:37.679" v="4184" actId="478"/>
          <ac:spMkLst>
            <pc:docMk/>
            <pc:sldMk cId="986319368" sldId="401"/>
            <ac:spMk id="4" creationId="{C567E152-521F-8133-9C9B-2673EA97067C}"/>
          </ac:spMkLst>
        </pc:spChg>
        <pc:picChg chg="add mod modCrop">
          <ac:chgData name="Pascal Haab" userId="9fa86d09-8a65-46a6-9835-343004104ddc" providerId="ADAL" clId="{5E058813-6F0A-4118-BD02-6DC42C09B008}" dt="2023-05-26T13:39:34.176" v="4199" actId="1076"/>
          <ac:picMkLst>
            <pc:docMk/>
            <pc:sldMk cId="986319368" sldId="401"/>
            <ac:picMk id="7" creationId="{EFEC8BF8-F66C-E1C1-5D1E-5BD318CE826D}"/>
          </ac:picMkLst>
        </pc:picChg>
      </pc:sldChg>
      <pc:sldChg chg="addSp delSp modSp add mod modNotesTx">
        <pc:chgData name="Pascal Haab" userId="9fa86d09-8a65-46a6-9835-343004104ddc" providerId="ADAL" clId="{5E058813-6F0A-4118-BD02-6DC42C09B008}" dt="2023-05-29T19:13:06.713" v="6371" actId="20577"/>
        <pc:sldMkLst>
          <pc:docMk/>
          <pc:sldMk cId="2627614079" sldId="402"/>
        </pc:sldMkLst>
        <pc:spChg chg="mod">
          <ac:chgData name="Pascal Haab" userId="9fa86d09-8a65-46a6-9835-343004104ddc" providerId="ADAL" clId="{5E058813-6F0A-4118-BD02-6DC42C09B008}" dt="2023-05-29T08:58:48.938" v="5348" actId="20577"/>
          <ac:spMkLst>
            <pc:docMk/>
            <pc:sldMk cId="2627614079" sldId="402"/>
            <ac:spMk id="2" creationId="{72153C79-791B-007A-3C5D-032679DE2E00}"/>
          </ac:spMkLst>
        </pc:spChg>
        <pc:spChg chg="mod">
          <ac:chgData name="Pascal Haab" userId="9fa86d09-8a65-46a6-9835-343004104ddc" providerId="ADAL" clId="{5E058813-6F0A-4118-BD02-6DC42C09B008}" dt="2023-05-29T09:30:07.999" v="6332" actId="27636"/>
          <ac:spMkLst>
            <pc:docMk/>
            <pc:sldMk cId="2627614079" sldId="402"/>
            <ac:spMk id="3" creationId="{822101EE-03F0-9353-826D-DBE085F983DE}"/>
          </ac:spMkLst>
        </pc:spChg>
        <pc:spChg chg="del">
          <ac:chgData name="Pascal Haab" userId="9fa86d09-8a65-46a6-9835-343004104ddc" providerId="ADAL" clId="{5E058813-6F0A-4118-BD02-6DC42C09B008}" dt="2023-05-29T08:35:22.582" v="5167" actId="931"/>
          <ac:spMkLst>
            <pc:docMk/>
            <pc:sldMk cId="2627614079" sldId="402"/>
            <ac:spMk id="4" creationId="{97BA615A-F653-11D9-9508-B653F77AABBB}"/>
          </ac:spMkLst>
        </pc:spChg>
        <pc:spChg chg="add mod">
          <ac:chgData name="Pascal Haab" userId="9fa86d09-8a65-46a6-9835-343004104ddc" providerId="ADAL" clId="{5E058813-6F0A-4118-BD02-6DC42C09B008}" dt="2023-05-29T19:13:06.713" v="6371" actId="20577"/>
          <ac:spMkLst>
            <pc:docMk/>
            <pc:sldMk cId="2627614079" sldId="402"/>
            <ac:spMk id="9" creationId="{ED1D7677-FE29-9608-19BF-2881BAE28B38}"/>
          </ac:spMkLst>
        </pc:spChg>
        <pc:picChg chg="add del mod modCrop">
          <ac:chgData name="Pascal Haab" userId="9fa86d09-8a65-46a6-9835-343004104ddc" providerId="ADAL" clId="{5E058813-6F0A-4118-BD02-6DC42C09B008}" dt="2023-05-29T08:58:57.498" v="5351" actId="478"/>
          <ac:picMkLst>
            <pc:docMk/>
            <pc:sldMk cId="2627614079" sldId="402"/>
            <ac:picMk id="7" creationId="{9DAEFD26-8641-98CD-6358-C81B36457B28}"/>
          </ac:picMkLst>
        </pc:picChg>
      </pc:sldChg>
      <pc:sldChg chg="addSp delSp modSp new mod modNotesTx">
        <pc:chgData name="Pascal Haab" userId="9fa86d09-8a65-46a6-9835-343004104ddc" providerId="ADAL" clId="{5E058813-6F0A-4118-BD02-6DC42C09B008}" dt="2023-05-29T19:45:12.734" v="7073" actId="5793"/>
        <pc:sldMkLst>
          <pc:docMk/>
          <pc:sldMk cId="1037917813" sldId="403"/>
        </pc:sldMkLst>
        <pc:spChg chg="mod">
          <ac:chgData name="Pascal Haab" userId="9fa86d09-8a65-46a6-9835-343004104ddc" providerId="ADAL" clId="{5E058813-6F0A-4118-BD02-6DC42C09B008}" dt="2023-05-29T19:36:27.222" v="6463" actId="20577"/>
          <ac:spMkLst>
            <pc:docMk/>
            <pc:sldMk cId="1037917813" sldId="403"/>
            <ac:spMk id="2" creationId="{44D2B7CC-10FE-EFC1-8BBF-22177B5AC9C2}"/>
          </ac:spMkLst>
        </pc:spChg>
        <pc:spChg chg="mod">
          <ac:chgData name="Pascal Haab" userId="9fa86d09-8a65-46a6-9835-343004104ddc" providerId="ADAL" clId="{5E058813-6F0A-4118-BD02-6DC42C09B008}" dt="2023-05-29T19:42:56.350" v="6917" actId="20577"/>
          <ac:spMkLst>
            <pc:docMk/>
            <pc:sldMk cId="1037917813" sldId="403"/>
            <ac:spMk id="3" creationId="{05CA1851-4E6E-FE33-E94F-8C7C29D5D919}"/>
          </ac:spMkLst>
        </pc:spChg>
        <pc:spChg chg="del mod">
          <ac:chgData name="Pascal Haab" userId="9fa86d09-8a65-46a6-9835-343004104ddc" providerId="ADAL" clId="{5E058813-6F0A-4118-BD02-6DC42C09B008}" dt="2023-05-29T19:43:38.443" v="6918" actId="931"/>
          <ac:spMkLst>
            <pc:docMk/>
            <pc:sldMk cId="1037917813" sldId="403"/>
            <ac:spMk id="4" creationId="{13B9B0EC-0EE1-2B3B-71C0-D060F4B27D3B}"/>
          </ac:spMkLst>
        </pc:spChg>
        <pc:picChg chg="add mod modCrop">
          <ac:chgData name="Pascal Haab" userId="9fa86d09-8a65-46a6-9835-343004104ddc" providerId="ADAL" clId="{5E058813-6F0A-4118-BD02-6DC42C09B008}" dt="2023-05-29T19:43:56.745" v="6927" actId="1038"/>
          <ac:picMkLst>
            <pc:docMk/>
            <pc:sldMk cId="1037917813" sldId="403"/>
            <ac:picMk id="7" creationId="{BDEC57C7-92AB-A011-F1BD-503BF103BE57}"/>
          </ac:picMkLst>
        </pc:picChg>
      </pc:sldChg>
      <pc:sldChg chg="addSp delSp modSp add mod">
        <pc:chgData name="Pascal Haab" userId="9fa86d09-8a65-46a6-9835-343004104ddc" providerId="ADAL" clId="{5E058813-6F0A-4118-BD02-6DC42C09B008}" dt="2023-05-26T13:47:25.306" v="4470" actId="14100"/>
        <pc:sldMkLst>
          <pc:docMk/>
          <pc:sldMk cId="1531984290" sldId="404"/>
        </pc:sldMkLst>
        <pc:spChg chg="mod">
          <ac:chgData name="Pascal Haab" userId="9fa86d09-8a65-46a6-9835-343004104ddc" providerId="ADAL" clId="{5E058813-6F0A-4118-BD02-6DC42C09B008}" dt="2023-05-26T13:45:41.956" v="4347" actId="20577"/>
          <ac:spMkLst>
            <pc:docMk/>
            <pc:sldMk cId="1531984290" sldId="404"/>
            <ac:spMk id="2" creationId="{72153C79-791B-007A-3C5D-032679DE2E00}"/>
          </ac:spMkLst>
        </pc:spChg>
        <pc:spChg chg="del mod">
          <ac:chgData name="Pascal Haab" userId="9fa86d09-8a65-46a6-9835-343004104ddc" providerId="ADAL" clId="{5E058813-6F0A-4118-BD02-6DC42C09B008}" dt="2023-05-26T13:47:09.683" v="4463" actId="931"/>
          <ac:spMkLst>
            <pc:docMk/>
            <pc:sldMk cId="1531984290" sldId="404"/>
            <ac:spMk id="3" creationId="{822101EE-03F0-9353-826D-DBE085F983DE}"/>
          </ac:spMkLst>
        </pc:spChg>
        <pc:spChg chg="mod">
          <ac:chgData name="Pascal Haab" userId="9fa86d09-8a65-46a6-9835-343004104ddc" providerId="ADAL" clId="{5E058813-6F0A-4118-BD02-6DC42C09B008}" dt="2023-05-26T13:47:25.306" v="4470" actId="14100"/>
          <ac:spMkLst>
            <pc:docMk/>
            <pc:sldMk cId="1531984290" sldId="404"/>
            <ac:spMk id="4" creationId="{97BA615A-F653-11D9-9508-B653F77AABBB}"/>
          </ac:spMkLst>
        </pc:spChg>
        <pc:picChg chg="add mod modCrop">
          <ac:chgData name="Pascal Haab" userId="9fa86d09-8a65-46a6-9835-343004104ddc" providerId="ADAL" clId="{5E058813-6F0A-4118-BD02-6DC42C09B008}" dt="2023-05-26T13:47:22.995" v="4469" actId="14100"/>
          <ac:picMkLst>
            <pc:docMk/>
            <pc:sldMk cId="1531984290" sldId="404"/>
            <ac:picMk id="7" creationId="{218ADF36-5FB1-6965-69AE-E2AD5A0A808A}"/>
          </ac:picMkLst>
        </pc:picChg>
      </pc:sldChg>
      <pc:sldChg chg="addSp delSp modSp add mod ord modNotesTx">
        <pc:chgData name="Pascal Haab" userId="9fa86d09-8a65-46a6-9835-343004104ddc" providerId="ADAL" clId="{5E058813-6F0A-4118-BD02-6DC42C09B008}" dt="2023-05-29T20:16:39.631" v="7592" actId="20577"/>
        <pc:sldMkLst>
          <pc:docMk/>
          <pc:sldMk cId="4272435501" sldId="405"/>
        </pc:sldMkLst>
        <pc:spChg chg="mod">
          <ac:chgData name="Pascal Haab" userId="9fa86d09-8a65-46a6-9835-343004104ddc" providerId="ADAL" clId="{5E058813-6F0A-4118-BD02-6DC42C09B008}" dt="2023-05-29T19:46:16.676" v="7091" actId="20577"/>
          <ac:spMkLst>
            <pc:docMk/>
            <pc:sldMk cId="4272435501" sldId="405"/>
            <ac:spMk id="2" creationId="{72153C79-791B-007A-3C5D-032679DE2E00}"/>
          </ac:spMkLst>
        </pc:spChg>
        <pc:spChg chg="mod">
          <ac:chgData name="Pascal Haab" userId="9fa86d09-8a65-46a6-9835-343004104ddc" providerId="ADAL" clId="{5E058813-6F0A-4118-BD02-6DC42C09B008}" dt="2023-05-29T20:16:39.631" v="7592" actId="20577"/>
          <ac:spMkLst>
            <pc:docMk/>
            <pc:sldMk cId="4272435501" sldId="405"/>
            <ac:spMk id="3" creationId="{822101EE-03F0-9353-826D-DBE085F983DE}"/>
          </ac:spMkLst>
        </pc:spChg>
        <pc:spChg chg="del">
          <ac:chgData name="Pascal Haab" userId="9fa86d09-8a65-46a6-9835-343004104ddc" providerId="ADAL" clId="{5E058813-6F0A-4118-BD02-6DC42C09B008}" dt="2023-05-29T19:48:05.244" v="7365" actId="931"/>
          <ac:spMkLst>
            <pc:docMk/>
            <pc:sldMk cId="4272435501" sldId="405"/>
            <ac:spMk id="4" creationId="{97BA615A-F653-11D9-9508-B653F77AABBB}"/>
          </ac:spMkLst>
        </pc:spChg>
        <pc:spChg chg="add del mod">
          <ac:chgData name="Pascal Haab" userId="9fa86d09-8a65-46a6-9835-343004104ddc" providerId="ADAL" clId="{5E058813-6F0A-4118-BD02-6DC42C09B008}" dt="2023-05-29T19:55:55.010" v="7379"/>
          <ac:spMkLst>
            <pc:docMk/>
            <pc:sldMk cId="4272435501" sldId="405"/>
            <ac:spMk id="9" creationId="{3C8752A9-5832-13B0-D31E-9F5D61350940}"/>
          </ac:spMkLst>
        </pc:spChg>
        <pc:picChg chg="add del mod modCrop">
          <ac:chgData name="Pascal Haab" userId="9fa86d09-8a65-46a6-9835-343004104ddc" providerId="ADAL" clId="{5E058813-6F0A-4118-BD02-6DC42C09B008}" dt="2023-05-29T19:49:47.735" v="7375" actId="21"/>
          <ac:picMkLst>
            <pc:docMk/>
            <pc:sldMk cId="4272435501" sldId="405"/>
            <ac:picMk id="7" creationId="{3E4C948C-7CD7-91FF-E117-E6248F59A0C5}"/>
          </ac:picMkLst>
        </pc:picChg>
        <pc:picChg chg="add mod">
          <ac:chgData name="Pascal Haab" userId="9fa86d09-8a65-46a6-9835-343004104ddc" providerId="ADAL" clId="{5E058813-6F0A-4118-BD02-6DC42C09B008}" dt="2023-05-29T19:56:30.405" v="7383"/>
          <ac:picMkLst>
            <pc:docMk/>
            <pc:sldMk cId="4272435501" sldId="405"/>
            <ac:picMk id="11" creationId="{7FC4F3E6-B4F2-D83C-8DE8-14CE6ADB685F}"/>
          </ac:picMkLst>
        </pc:picChg>
      </pc:sldChg>
      <pc:sldChg chg="addSp delSp modSp add mod">
        <pc:chgData name="Pascal Haab" userId="9fa86d09-8a65-46a6-9835-343004104ddc" providerId="ADAL" clId="{5E058813-6F0A-4118-BD02-6DC42C09B008}" dt="2023-05-29T20:09:31.208" v="7404" actId="20577"/>
        <pc:sldMkLst>
          <pc:docMk/>
          <pc:sldMk cId="1787982124" sldId="406"/>
        </pc:sldMkLst>
        <pc:spChg chg="mod">
          <ac:chgData name="Pascal Haab" userId="9fa86d09-8a65-46a6-9835-343004104ddc" providerId="ADAL" clId="{5E058813-6F0A-4118-BD02-6DC42C09B008}" dt="2023-05-29T20:09:28.252" v="7403" actId="20577"/>
          <ac:spMkLst>
            <pc:docMk/>
            <pc:sldMk cId="1787982124" sldId="406"/>
            <ac:spMk id="2" creationId="{72153C79-791B-007A-3C5D-032679DE2E00}"/>
          </ac:spMkLst>
        </pc:spChg>
        <pc:spChg chg="mod">
          <ac:chgData name="Pascal Haab" userId="9fa86d09-8a65-46a6-9835-343004104ddc" providerId="ADAL" clId="{5E058813-6F0A-4118-BD02-6DC42C09B008}" dt="2023-05-29T20:09:31.208" v="7404" actId="20577"/>
          <ac:spMkLst>
            <pc:docMk/>
            <pc:sldMk cId="1787982124" sldId="406"/>
            <ac:spMk id="4" creationId="{97BA615A-F653-11D9-9508-B653F77AABBB}"/>
          </ac:spMkLst>
        </pc:spChg>
        <pc:spChg chg="add del mod">
          <ac:chgData name="Pascal Haab" userId="9fa86d09-8a65-46a6-9835-343004104ddc" providerId="ADAL" clId="{5E058813-6F0A-4118-BD02-6DC42C09B008}" dt="2023-05-29T19:49:51.730" v="7376"/>
          <ac:spMkLst>
            <pc:docMk/>
            <pc:sldMk cId="1787982124" sldId="406"/>
            <ac:spMk id="6" creationId="{DF32E137-5753-D16E-8A71-7BE93F58BA30}"/>
          </ac:spMkLst>
        </pc:spChg>
        <pc:picChg chg="add mod">
          <ac:chgData name="Pascal Haab" userId="9fa86d09-8a65-46a6-9835-343004104ddc" providerId="ADAL" clId="{5E058813-6F0A-4118-BD02-6DC42C09B008}" dt="2023-05-29T19:49:57.569" v="7378" actId="14100"/>
          <ac:picMkLst>
            <pc:docMk/>
            <pc:sldMk cId="1787982124" sldId="406"/>
            <ac:picMk id="3" creationId="{BD532032-5D5F-BF98-FAAB-ABB29A8B7DD4}"/>
          </ac:picMkLst>
        </pc:picChg>
        <pc:picChg chg="del">
          <ac:chgData name="Pascal Haab" userId="9fa86d09-8a65-46a6-9835-343004104ddc" providerId="ADAL" clId="{5E058813-6F0A-4118-BD02-6DC42C09B008}" dt="2023-05-26T13:48:10.015" v="4488" actId="478"/>
          <ac:picMkLst>
            <pc:docMk/>
            <pc:sldMk cId="1787982124" sldId="406"/>
            <ac:picMk id="7" creationId="{218ADF36-5FB1-6965-69AE-E2AD5A0A808A}"/>
          </ac:picMkLst>
        </pc:picChg>
      </pc:sldChg>
      <pc:sldChg chg="addSp delSp modSp new mod">
        <pc:chgData name="Pascal Haab" userId="9fa86d09-8a65-46a6-9835-343004104ddc" providerId="ADAL" clId="{5E058813-6F0A-4118-BD02-6DC42C09B008}" dt="2023-05-29T08:26:55.093" v="5121" actId="1035"/>
        <pc:sldMkLst>
          <pc:docMk/>
          <pc:sldMk cId="2311125234" sldId="407"/>
        </pc:sldMkLst>
        <pc:spChg chg="mod">
          <ac:chgData name="Pascal Haab" userId="9fa86d09-8a65-46a6-9835-343004104ddc" providerId="ADAL" clId="{5E058813-6F0A-4118-BD02-6DC42C09B008}" dt="2023-05-29T08:02:04.837" v="4712"/>
          <ac:spMkLst>
            <pc:docMk/>
            <pc:sldMk cId="2311125234" sldId="407"/>
            <ac:spMk id="2" creationId="{F22854E7-6CEA-E974-4669-419775E634E2}"/>
          </ac:spMkLst>
        </pc:spChg>
        <pc:spChg chg="del mod">
          <ac:chgData name="Pascal Haab" userId="9fa86d09-8a65-46a6-9835-343004104ddc" providerId="ADAL" clId="{5E058813-6F0A-4118-BD02-6DC42C09B008}" dt="2023-05-29T08:02:08.848" v="4713" actId="478"/>
          <ac:spMkLst>
            <pc:docMk/>
            <pc:sldMk cId="2311125234" sldId="407"/>
            <ac:spMk id="3" creationId="{3EAE3339-B428-D03E-FDFA-122DD88C1529}"/>
          </ac:spMkLst>
        </pc:spChg>
        <pc:spChg chg="del mod">
          <ac:chgData name="Pascal Haab" userId="9fa86d09-8a65-46a6-9835-343004104ddc" providerId="ADAL" clId="{5E058813-6F0A-4118-BD02-6DC42C09B008}" dt="2023-05-29T08:01:54.490" v="4709" actId="478"/>
          <ac:spMkLst>
            <pc:docMk/>
            <pc:sldMk cId="2311125234" sldId="407"/>
            <ac:spMk id="4" creationId="{9A489ABF-FAE3-5AD7-405A-B6250C640A8F}"/>
          </ac:spMkLst>
        </pc:spChg>
        <pc:spChg chg="add del mod">
          <ac:chgData name="Pascal Haab" userId="9fa86d09-8a65-46a6-9835-343004104ddc" providerId="ADAL" clId="{5E058813-6F0A-4118-BD02-6DC42C09B008}" dt="2023-05-29T08:01:57.962" v="4710" actId="478"/>
          <ac:spMkLst>
            <pc:docMk/>
            <pc:sldMk cId="2311125234" sldId="407"/>
            <ac:spMk id="11" creationId="{5222D982-E6AA-B986-2E18-81D7FF1AA293}"/>
          </ac:spMkLst>
        </pc:spChg>
        <pc:spChg chg="add del mod">
          <ac:chgData name="Pascal Haab" userId="9fa86d09-8a65-46a6-9835-343004104ddc" providerId="ADAL" clId="{5E058813-6F0A-4118-BD02-6DC42C09B008}" dt="2023-05-29T08:02:13.392" v="4714" actId="478"/>
          <ac:spMkLst>
            <pc:docMk/>
            <pc:sldMk cId="2311125234" sldId="407"/>
            <ac:spMk id="13" creationId="{BB7DF6BD-DDE0-E466-59E3-4F5FC4507078}"/>
          </ac:spMkLst>
        </pc:spChg>
        <pc:picChg chg="add del">
          <ac:chgData name="Pascal Haab" userId="9fa86d09-8a65-46a6-9835-343004104ddc" providerId="ADAL" clId="{5E058813-6F0A-4118-BD02-6DC42C09B008}" dt="2023-05-29T08:01:25.979" v="4703" actId="478"/>
          <ac:picMkLst>
            <pc:docMk/>
            <pc:sldMk cId="2311125234" sldId="407"/>
            <ac:picMk id="7" creationId="{8807EC50-2FD6-509A-BD77-519F5F4F42C3}"/>
          </ac:picMkLst>
        </pc:picChg>
        <pc:picChg chg="add mod modCrop">
          <ac:chgData name="Pascal Haab" userId="9fa86d09-8a65-46a6-9835-343004104ddc" providerId="ADAL" clId="{5E058813-6F0A-4118-BD02-6DC42C09B008}" dt="2023-05-29T08:26:55.093" v="5121" actId="1035"/>
          <ac:picMkLst>
            <pc:docMk/>
            <pc:sldMk cId="2311125234" sldId="407"/>
            <ac:picMk id="9" creationId="{DECEC326-50B9-3642-D802-7E6000FC10C3}"/>
          </ac:picMkLst>
        </pc:picChg>
        <pc:picChg chg="add mod modCrop">
          <ac:chgData name="Pascal Haab" userId="9fa86d09-8a65-46a6-9835-343004104ddc" providerId="ADAL" clId="{5E058813-6F0A-4118-BD02-6DC42C09B008}" dt="2023-05-29T08:26:50.666" v="5117" actId="1038"/>
          <ac:picMkLst>
            <pc:docMk/>
            <pc:sldMk cId="2311125234" sldId="407"/>
            <ac:picMk id="14" creationId="{4D4CAB72-8E42-38EA-6EF8-D5654A4A9831}"/>
          </ac:picMkLst>
        </pc:picChg>
      </pc:sldChg>
      <pc:sldChg chg="addSp delSp modSp add del mod">
        <pc:chgData name="Pascal Haab" userId="9fa86d09-8a65-46a6-9835-343004104ddc" providerId="ADAL" clId="{5E058813-6F0A-4118-BD02-6DC42C09B008}" dt="2023-06-03T19:02:00.519" v="8229" actId="47"/>
        <pc:sldMkLst>
          <pc:docMk/>
          <pc:sldMk cId="4199172013" sldId="408"/>
        </pc:sldMkLst>
        <pc:spChg chg="mod">
          <ac:chgData name="Pascal Haab" userId="9fa86d09-8a65-46a6-9835-343004104ddc" providerId="ADAL" clId="{5E058813-6F0A-4118-BD02-6DC42C09B008}" dt="2023-05-30T13:54:30.439" v="7831" actId="20577"/>
          <ac:spMkLst>
            <pc:docMk/>
            <pc:sldMk cId="4199172013" sldId="408"/>
            <ac:spMk id="3" creationId="{3EAE3339-B428-D03E-FDFA-122DD88C1529}"/>
          </ac:spMkLst>
        </pc:spChg>
        <pc:spChg chg="del mod">
          <ac:chgData name="Pascal Haab" userId="9fa86d09-8a65-46a6-9835-343004104ddc" providerId="ADAL" clId="{5E058813-6F0A-4118-BD02-6DC42C09B008}" dt="2023-05-29T08:14:43.322" v="4957" actId="478"/>
          <ac:spMkLst>
            <pc:docMk/>
            <pc:sldMk cId="4199172013" sldId="408"/>
            <ac:spMk id="4" creationId="{9A489ABF-FAE3-5AD7-405A-B6250C640A8F}"/>
          </ac:spMkLst>
        </pc:spChg>
        <pc:spChg chg="add del mod">
          <ac:chgData name="Pascal Haab" userId="9fa86d09-8a65-46a6-9835-343004104ddc" providerId="ADAL" clId="{5E058813-6F0A-4118-BD02-6DC42C09B008}" dt="2023-05-29T08:14:45.852" v="4958" actId="478"/>
          <ac:spMkLst>
            <pc:docMk/>
            <pc:sldMk cId="4199172013" sldId="408"/>
            <ac:spMk id="7" creationId="{AE138BA6-EE22-4592-EA27-41A9122848D6}"/>
          </ac:spMkLst>
        </pc:spChg>
        <pc:picChg chg="add del mod">
          <ac:chgData name="Pascal Haab" userId="9fa86d09-8a65-46a6-9835-343004104ddc" providerId="ADAL" clId="{5E058813-6F0A-4118-BD02-6DC42C09B008}" dt="2023-05-29T08:32:13.010" v="5159" actId="478"/>
          <ac:picMkLst>
            <pc:docMk/>
            <pc:sldMk cId="4199172013" sldId="408"/>
            <ac:picMk id="8" creationId="{8200142F-7342-EF3C-35DB-5131BE4BD5D2}"/>
          </ac:picMkLst>
        </pc:picChg>
        <pc:picChg chg="add mod ord">
          <ac:chgData name="Pascal Haab" userId="9fa86d09-8a65-46a6-9835-343004104ddc" providerId="ADAL" clId="{5E058813-6F0A-4118-BD02-6DC42C09B008}" dt="2023-05-29T08:33:33.260" v="5166" actId="14100"/>
          <ac:picMkLst>
            <pc:docMk/>
            <pc:sldMk cId="4199172013" sldId="408"/>
            <ac:picMk id="10" creationId="{D23D8243-6E13-E82E-FEFE-E750ACCC965E}"/>
          </ac:picMkLst>
        </pc:picChg>
      </pc:sldChg>
      <pc:sldChg chg="addSp delSp modSp new mod">
        <pc:chgData name="Pascal Haab" userId="9fa86d09-8a65-46a6-9835-343004104ddc" providerId="ADAL" clId="{5E058813-6F0A-4118-BD02-6DC42C09B008}" dt="2023-06-01T05:18:04.397" v="8007" actId="114"/>
        <pc:sldMkLst>
          <pc:docMk/>
          <pc:sldMk cId="1644780177" sldId="409"/>
        </pc:sldMkLst>
        <pc:spChg chg="mod">
          <ac:chgData name="Pascal Haab" userId="9fa86d09-8a65-46a6-9835-343004104ddc" providerId="ADAL" clId="{5E058813-6F0A-4118-BD02-6DC42C09B008}" dt="2023-06-01T05:17:56.963" v="8006" actId="20577"/>
          <ac:spMkLst>
            <pc:docMk/>
            <pc:sldMk cId="1644780177" sldId="409"/>
            <ac:spMk id="2" creationId="{718A14BE-66BE-7AA0-534B-AED448EA3779}"/>
          </ac:spMkLst>
        </pc:spChg>
        <pc:spChg chg="mod">
          <ac:chgData name="Pascal Haab" userId="9fa86d09-8a65-46a6-9835-343004104ddc" providerId="ADAL" clId="{5E058813-6F0A-4118-BD02-6DC42C09B008}" dt="2023-06-01T05:18:04.397" v="8007" actId="114"/>
          <ac:spMkLst>
            <pc:docMk/>
            <pc:sldMk cId="1644780177" sldId="409"/>
            <ac:spMk id="3" creationId="{8A657433-8B5A-6FDE-AC3B-21BE41AA07BA}"/>
          </ac:spMkLst>
        </pc:spChg>
        <pc:spChg chg="del">
          <ac:chgData name="Pascal Haab" userId="9fa86d09-8a65-46a6-9835-343004104ddc" providerId="ADAL" clId="{5E058813-6F0A-4118-BD02-6DC42C09B008}" dt="2023-05-26T13:50:45.964" v="4607" actId="931"/>
          <ac:spMkLst>
            <pc:docMk/>
            <pc:sldMk cId="1644780177" sldId="409"/>
            <ac:spMk id="4" creationId="{DA148EF2-055A-8B74-173A-DCB09A54AABE}"/>
          </ac:spMkLst>
        </pc:spChg>
        <pc:picChg chg="add mod modCrop">
          <ac:chgData name="Pascal Haab" userId="9fa86d09-8a65-46a6-9835-343004104ddc" providerId="ADAL" clId="{5E058813-6F0A-4118-BD02-6DC42C09B008}" dt="2023-05-26T13:52:35.721" v="4637" actId="732"/>
          <ac:picMkLst>
            <pc:docMk/>
            <pc:sldMk cId="1644780177" sldId="409"/>
            <ac:picMk id="7" creationId="{77CBD7D6-25FA-E1D5-2210-50E4FAA30072}"/>
          </ac:picMkLst>
        </pc:picChg>
      </pc:sldChg>
      <pc:sldChg chg="addSp delSp modSp new mod ord">
        <pc:chgData name="Pascal Haab" userId="9fa86d09-8a65-46a6-9835-343004104ddc" providerId="ADAL" clId="{5E058813-6F0A-4118-BD02-6DC42C09B008}" dt="2023-05-29T08:05:56.064" v="4762" actId="478"/>
        <pc:sldMkLst>
          <pc:docMk/>
          <pc:sldMk cId="3215587853" sldId="410"/>
        </pc:sldMkLst>
        <pc:spChg chg="mod">
          <ac:chgData name="Pascal Haab" userId="9fa86d09-8a65-46a6-9835-343004104ddc" providerId="ADAL" clId="{5E058813-6F0A-4118-BD02-6DC42C09B008}" dt="2023-05-29T08:04:05.128" v="4753" actId="20577"/>
          <ac:spMkLst>
            <pc:docMk/>
            <pc:sldMk cId="3215587853" sldId="410"/>
            <ac:spMk id="2" creationId="{3F620D2D-EA01-0B20-79CF-21DFF778AE63}"/>
          </ac:spMkLst>
        </pc:spChg>
        <pc:spChg chg="del">
          <ac:chgData name="Pascal Haab" userId="9fa86d09-8a65-46a6-9835-343004104ddc" providerId="ADAL" clId="{5E058813-6F0A-4118-BD02-6DC42C09B008}" dt="2023-05-29T08:05:32.586" v="4754" actId="478"/>
          <ac:spMkLst>
            <pc:docMk/>
            <pc:sldMk cId="3215587853" sldId="410"/>
            <ac:spMk id="3" creationId="{9ACB7F31-A0D1-792E-D472-DB506B21C37D}"/>
          </ac:spMkLst>
        </pc:spChg>
        <pc:spChg chg="del">
          <ac:chgData name="Pascal Haab" userId="9fa86d09-8a65-46a6-9835-343004104ddc" providerId="ADAL" clId="{5E058813-6F0A-4118-BD02-6DC42C09B008}" dt="2023-05-29T08:05:33.589" v="4755" actId="478"/>
          <ac:spMkLst>
            <pc:docMk/>
            <pc:sldMk cId="3215587853" sldId="410"/>
            <ac:spMk id="4" creationId="{A92E85C5-5F99-3E2F-2D57-C4C301A20692}"/>
          </ac:spMkLst>
        </pc:spChg>
        <pc:picChg chg="add mod">
          <ac:chgData name="Pascal Haab" userId="9fa86d09-8a65-46a6-9835-343004104ddc" providerId="ADAL" clId="{5E058813-6F0A-4118-BD02-6DC42C09B008}" dt="2023-05-29T08:05:46.848" v="4760" actId="14100"/>
          <ac:picMkLst>
            <pc:docMk/>
            <pc:sldMk cId="3215587853" sldId="410"/>
            <ac:picMk id="7" creationId="{DDE27FE0-8E0E-807B-5E31-E61C9923479E}"/>
          </ac:picMkLst>
        </pc:picChg>
        <pc:picChg chg="add del">
          <ac:chgData name="Pascal Haab" userId="9fa86d09-8a65-46a6-9835-343004104ddc" providerId="ADAL" clId="{5E058813-6F0A-4118-BD02-6DC42C09B008}" dt="2023-05-29T08:05:56.064" v="4762" actId="478"/>
          <ac:picMkLst>
            <pc:docMk/>
            <pc:sldMk cId="3215587853" sldId="410"/>
            <ac:picMk id="9" creationId="{B2009A85-6C2D-7307-D889-78717817FE1E}"/>
          </ac:picMkLst>
        </pc:picChg>
      </pc:sldChg>
      <pc:sldChg chg="addSp delSp modSp add mod">
        <pc:chgData name="Pascal Haab" userId="9fa86d09-8a65-46a6-9835-343004104ddc" providerId="ADAL" clId="{5E058813-6F0A-4118-BD02-6DC42C09B008}" dt="2023-05-29T08:28:19.293" v="5149" actId="732"/>
        <pc:sldMkLst>
          <pc:docMk/>
          <pc:sldMk cId="152178750" sldId="411"/>
        </pc:sldMkLst>
        <pc:picChg chg="add del">
          <ac:chgData name="Pascal Haab" userId="9fa86d09-8a65-46a6-9835-343004104ddc" providerId="ADAL" clId="{5E058813-6F0A-4118-BD02-6DC42C09B008}" dt="2023-05-29T08:06:34.743" v="4766" actId="478"/>
          <ac:picMkLst>
            <pc:docMk/>
            <pc:sldMk cId="152178750" sldId="411"/>
            <ac:picMk id="4" creationId="{927FD439-703C-8D0C-0403-1BB893F35E33}"/>
          </ac:picMkLst>
        </pc:picChg>
        <pc:picChg chg="del">
          <ac:chgData name="Pascal Haab" userId="9fa86d09-8a65-46a6-9835-343004104ddc" providerId="ADAL" clId="{5E058813-6F0A-4118-BD02-6DC42C09B008}" dt="2023-05-29T08:06:01.547" v="4764" actId="478"/>
          <ac:picMkLst>
            <pc:docMk/>
            <pc:sldMk cId="152178750" sldId="411"/>
            <ac:picMk id="7" creationId="{DDE27FE0-8E0E-807B-5E31-E61C9923479E}"/>
          </ac:picMkLst>
        </pc:picChg>
        <pc:picChg chg="add mod modCrop">
          <ac:chgData name="Pascal Haab" userId="9fa86d09-8a65-46a6-9835-343004104ddc" providerId="ADAL" clId="{5E058813-6F0A-4118-BD02-6DC42C09B008}" dt="2023-05-29T08:28:19.293" v="5149" actId="732"/>
          <ac:picMkLst>
            <pc:docMk/>
            <pc:sldMk cId="152178750" sldId="411"/>
            <ac:picMk id="8" creationId="{BD41A0FC-991F-FEF1-5B84-313D00902B05}"/>
          </ac:picMkLst>
        </pc:picChg>
        <pc:picChg chg="add del mod modCrop">
          <ac:chgData name="Pascal Haab" userId="9fa86d09-8a65-46a6-9835-343004104ddc" providerId="ADAL" clId="{5E058813-6F0A-4118-BD02-6DC42C09B008}" dt="2023-05-29T08:27:33.408" v="5128" actId="21"/>
          <ac:picMkLst>
            <pc:docMk/>
            <pc:sldMk cId="152178750" sldId="411"/>
            <ac:picMk id="9" creationId="{DF311352-D074-26FD-5A5F-974EC79D4EB0}"/>
          </ac:picMkLst>
        </pc:picChg>
      </pc:sldChg>
      <pc:sldChg chg="addSp delSp modSp add mod">
        <pc:chgData name="Pascal Haab" userId="9fa86d09-8a65-46a6-9835-343004104ddc" providerId="ADAL" clId="{5E058813-6F0A-4118-BD02-6DC42C09B008}" dt="2023-05-29T08:28:35.772" v="5151" actId="1076"/>
        <pc:sldMkLst>
          <pc:docMk/>
          <pc:sldMk cId="3222013902" sldId="412"/>
        </pc:sldMkLst>
        <pc:spChg chg="mod">
          <ac:chgData name="Pascal Haab" userId="9fa86d09-8a65-46a6-9835-343004104ddc" providerId="ADAL" clId="{5E058813-6F0A-4118-BD02-6DC42C09B008}" dt="2023-05-29T08:28:10.028" v="5147" actId="20577"/>
          <ac:spMkLst>
            <pc:docMk/>
            <pc:sldMk cId="3222013902" sldId="412"/>
            <ac:spMk id="2" creationId="{3F620D2D-EA01-0B20-79CF-21DFF778AE63}"/>
          </ac:spMkLst>
        </pc:spChg>
        <pc:picChg chg="add mod modCrop">
          <ac:chgData name="Pascal Haab" userId="9fa86d09-8a65-46a6-9835-343004104ddc" providerId="ADAL" clId="{5E058813-6F0A-4118-BD02-6DC42C09B008}" dt="2023-05-29T08:28:35.772" v="5151" actId="1076"/>
          <ac:picMkLst>
            <pc:docMk/>
            <pc:sldMk cId="3222013902" sldId="412"/>
            <ac:picMk id="3" creationId="{B82BE304-606F-7CC7-2A06-E1967D076A00}"/>
          </ac:picMkLst>
        </pc:picChg>
        <pc:picChg chg="del">
          <ac:chgData name="Pascal Haab" userId="9fa86d09-8a65-46a6-9835-343004104ddc" providerId="ADAL" clId="{5E058813-6F0A-4118-BD02-6DC42C09B008}" dt="2023-05-29T08:08:39.855" v="4793" actId="478"/>
          <ac:picMkLst>
            <pc:docMk/>
            <pc:sldMk cId="3222013902" sldId="412"/>
            <ac:picMk id="8" creationId="{BD41A0FC-991F-FEF1-5B84-313D00902B05}"/>
          </ac:picMkLst>
        </pc:picChg>
        <pc:picChg chg="del">
          <ac:chgData name="Pascal Haab" userId="9fa86d09-8a65-46a6-9835-343004104ddc" providerId="ADAL" clId="{5E058813-6F0A-4118-BD02-6DC42C09B008}" dt="2023-05-29T08:08:40.390" v="4794" actId="478"/>
          <ac:picMkLst>
            <pc:docMk/>
            <pc:sldMk cId="3222013902" sldId="412"/>
            <ac:picMk id="9" creationId="{DF311352-D074-26FD-5A5F-974EC79D4EB0}"/>
          </ac:picMkLst>
        </pc:picChg>
      </pc:sldChg>
      <pc:sldChg chg="addSp delSp modSp add mod modNotesTx">
        <pc:chgData name="Pascal Haab" userId="9fa86d09-8a65-46a6-9835-343004104ddc" providerId="ADAL" clId="{5E058813-6F0A-4118-BD02-6DC42C09B008}" dt="2023-06-05T09:32:49.246" v="8255" actId="6549"/>
        <pc:sldMkLst>
          <pc:docMk/>
          <pc:sldMk cId="353655548" sldId="413"/>
        </pc:sldMkLst>
        <pc:spChg chg="mod">
          <ac:chgData name="Pascal Haab" userId="9fa86d09-8a65-46a6-9835-343004104ddc" providerId="ADAL" clId="{5E058813-6F0A-4118-BD02-6DC42C09B008}" dt="2023-05-29T19:19:41.977" v="6416" actId="20577"/>
          <ac:spMkLst>
            <pc:docMk/>
            <pc:sldMk cId="353655548" sldId="413"/>
            <ac:spMk id="2" creationId="{72153C79-791B-007A-3C5D-032679DE2E00}"/>
          </ac:spMkLst>
        </pc:spChg>
        <pc:spChg chg="del">
          <ac:chgData name="Pascal Haab" userId="9fa86d09-8a65-46a6-9835-343004104ddc" providerId="ADAL" clId="{5E058813-6F0A-4118-BD02-6DC42C09B008}" dt="2023-05-29T18:53:42.620" v="6344" actId="478"/>
          <ac:spMkLst>
            <pc:docMk/>
            <pc:sldMk cId="353655548" sldId="413"/>
            <ac:spMk id="3" creationId="{822101EE-03F0-9353-826D-DBE085F983DE}"/>
          </ac:spMkLst>
        </pc:spChg>
        <pc:spChg chg="add del mod">
          <ac:chgData name="Pascal Haab" userId="9fa86d09-8a65-46a6-9835-343004104ddc" providerId="ADAL" clId="{5E058813-6F0A-4118-BD02-6DC42C09B008}" dt="2023-05-29T18:53:45.578" v="6345" actId="478"/>
          <ac:spMkLst>
            <pc:docMk/>
            <pc:sldMk cId="353655548" sldId="413"/>
            <ac:spMk id="6" creationId="{341C776E-5CBC-E370-98D0-A5C28A7A4D23}"/>
          </ac:spMkLst>
        </pc:spChg>
        <pc:spChg chg="add del mod">
          <ac:chgData name="Pascal Haab" userId="9fa86d09-8a65-46a6-9835-343004104ddc" providerId="ADAL" clId="{5E058813-6F0A-4118-BD02-6DC42C09B008}" dt="2023-05-29T18:53:51.247" v="6347" actId="478"/>
          <ac:spMkLst>
            <pc:docMk/>
            <pc:sldMk cId="353655548" sldId="413"/>
            <ac:spMk id="8" creationId="{C92847FE-F23B-AC28-C85F-628766EE2693}"/>
          </ac:spMkLst>
        </pc:spChg>
        <pc:spChg chg="del">
          <ac:chgData name="Pascal Haab" userId="9fa86d09-8a65-46a6-9835-343004104ddc" providerId="ADAL" clId="{5E058813-6F0A-4118-BD02-6DC42C09B008}" dt="2023-05-29T18:53:49.482" v="6346" actId="478"/>
          <ac:spMkLst>
            <pc:docMk/>
            <pc:sldMk cId="353655548" sldId="413"/>
            <ac:spMk id="9" creationId="{ED1D7677-FE29-9608-19BF-2881BAE28B38}"/>
          </ac:spMkLst>
        </pc:spChg>
        <pc:graphicFrameChg chg="add del mod">
          <ac:chgData name="Pascal Haab" userId="9fa86d09-8a65-46a6-9835-343004104ddc" providerId="ADAL" clId="{5E058813-6F0A-4118-BD02-6DC42C09B008}" dt="2023-06-02T15:08:13.427" v="8011"/>
          <ac:graphicFrameMkLst>
            <pc:docMk/>
            <pc:sldMk cId="353655548" sldId="413"/>
            <ac:graphicFrameMk id="3" creationId="{81E793C1-75C5-522B-FACB-BA9E97607991}"/>
          </ac:graphicFrameMkLst>
        </pc:graphicFrameChg>
        <pc:graphicFrameChg chg="add mod modGraphic">
          <ac:chgData name="Pascal Haab" userId="9fa86d09-8a65-46a6-9835-343004104ddc" providerId="ADAL" clId="{5E058813-6F0A-4118-BD02-6DC42C09B008}" dt="2023-06-05T09:32:49.246" v="8255" actId="6549"/>
          <ac:graphicFrameMkLst>
            <pc:docMk/>
            <pc:sldMk cId="353655548" sldId="413"/>
            <ac:graphicFrameMk id="6" creationId="{8E4ADBAE-E789-105E-D300-0B170BB8D2DF}"/>
          </ac:graphicFrameMkLst>
        </pc:graphicFrameChg>
        <pc:graphicFrameChg chg="add mod modGraphic">
          <ac:chgData name="Pascal Haab" userId="9fa86d09-8a65-46a6-9835-343004104ddc" providerId="ADAL" clId="{5E058813-6F0A-4118-BD02-6DC42C09B008}" dt="2023-06-05T09:32:45.234" v="8254" actId="6549"/>
          <ac:graphicFrameMkLst>
            <pc:docMk/>
            <pc:sldMk cId="353655548" sldId="413"/>
            <ac:graphicFrameMk id="7" creationId="{38FCF0F2-8026-D7DA-E120-AB3AFA0CC0D5}"/>
          </ac:graphicFrameMkLst>
        </pc:graphicFrameChg>
        <pc:graphicFrameChg chg="add del mod modGraphic">
          <ac:chgData name="Pascal Haab" userId="9fa86d09-8a65-46a6-9835-343004104ddc" providerId="ADAL" clId="{5E058813-6F0A-4118-BD02-6DC42C09B008}" dt="2023-05-29T18:58:28.563" v="6368" actId="478"/>
          <ac:graphicFrameMkLst>
            <pc:docMk/>
            <pc:sldMk cId="353655548" sldId="413"/>
            <ac:graphicFrameMk id="10" creationId="{D1E88402-2371-01D9-3CFE-F7DC2DDA14CB}"/>
          </ac:graphicFrameMkLst>
        </pc:graphicFrameChg>
        <pc:graphicFrameChg chg="add del mod modGraphic">
          <ac:chgData name="Pascal Haab" userId="9fa86d09-8a65-46a6-9835-343004104ddc" providerId="ADAL" clId="{5E058813-6F0A-4118-BD02-6DC42C09B008}" dt="2023-06-02T14:51:44.838" v="8008" actId="478"/>
          <ac:graphicFrameMkLst>
            <pc:docMk/>
            <pc:sldMk cId="353655548" sldId="413"/>
            <ac:graphicFrameMk id="11" creationId="{DFA5EAD3-EA79-24D7-CCB5-B1201A330E48}"/>
          </ac:graphicFrameMkLst>
        </pc:graphicFrameChg>
        <pc:picChg chg="add del mod">
          <ac:chgData name="Pascal Haab" userId="9fa86d09-8a65-46a6-9835-343004104ddc" providerId="ADAL" clId="{5E058813-6F0A-4118-BD02-6DC42C09B008}" dt="2023-06-02T15:08:33.767" v="8016" actId="478"/>
          <ac:picMkLst>
            <pc:docMk/>
            <pc:sldMk cId="353655548" sldId="413"/>
            <ac:picMk id="4" creationId="{0EC6587D-A31C-DB93-8546-ECCF7926D269}"/>
          </ac:picMkLst>
        </pc:picChg>
      </pc:sldChg>
      <pc:sldChg chg="addSp delSp modSp add mod modClrScheme chgLayout">
        <pc:chgData name="Pascal Haab" userId="9fa86d09-8a65-46a6-9835-343004104ddc" providerId="ADAL" clId="{5E058813-6F0A-4118-BD02-6DC42C09B008}" dt="2023-06-02T15:37:31.821" v="8193" actId="1076"/>
        <pc:sldMkLst>
          <pc:docMk/>
          <pc:sldMk cId="2372420224" sldId="414"/>
        </pc:sldMkLst>
        <pc:spChg chg="mod ord">
          <ac:chgData name="Pascal Haab" userId="9fa86d09-8a65-46a6-9835-343004104ddc" providerId="ADAL" clId="{5E058813-6F0A-4118-BD02-6DC42C09B008}" dt="2023-06-02T15:28:56.603" v="8060" actId="700"/>
          <ac:spMkLst>
            <pc:docMk/>
            <pc:sldMk cId="2372420224" sldId="414"/>
            <ac:spMk id="2" creationId="{72153C79-791B-007A-3C5D-032679DE2E00}"/>
          </ac:spMkLst>
        </pc:spChg>
        <pc:spChg chg="add mod ord">
          <ac:chgData name="Pascal Haab" userId="9fa86d09-8a65-46a6-9835-343004104ddc" providerId="ADAL" clId="{5E058813-6F0A-4118-BD02-6DC42C09B008}" dt="2023-06-02T15:34:33.308" v="8178" actId="14100"/>
          <ac:spMkLst>
            <pc:docMk/>
            <pc:sldMk cId="2372420224" sldId="414"/>
            <ac:spMk id="3" creationId="{578C3D74-5B5D-C3EA-D2F5-8914AB8930A4}"/>
          </ac:spMkLst>
        </pc:spChg>
        <pc:spChg chg="mod ord">
          <ac:chgData name="Pascal Haab" userId="9fa86d09-8a65-46a6-9835-343004104ddc" providerId="ADAL" clId="{5E058813-6F0A-4118-BD02-6DC42C09B008}" dt="2023-06-02T15:28:56.603" v="8060" actId="700"/>
          <ac:spMkLst>
            <pc:docMk/>
            <pc:sldMk cId="2372420224" sldId="414"/>
            <ac:spMk id="5" creationId="{72FBA91A-9FAD-CB48-9EB0-BC114166A67B}"/>
          </ac:spMkLst>
        </pc:spChg>
        <pc:graphicFrameChg chg="del mod modGraphic">
          <ac:chgData name="Pascal Haab" userId="9fa86d09-8a65-46a6-9835-343004104ddc" providerId="ADAL" clId="{5E058813-6F0A-4118-BD02-6DC42C09B008}" dt="2023-06-02T14:51:48.795" v="8009" actId="478"/>
          <ac:graphicFrameMkLst>
            <pc:docMk/>
            <pc:sldMk cId="2372420224" sldId="414"/>
            <ac:graphicFrameMk id="11" creationId="{DFA5EAD3-EA79-24D7-CCB5-B1201A330E48}"/>
          </ac:graphicFrameMkLst>
        </pc:graphicFrameChg>
        <pc:picChg chg="add del mod">
          <ac:chgData name="Pascal Haab" userId="9fa86d09-8a65-46a6-9835-343004104ddc" providerId="ADAL" clId="{5E058813-6F0A-4118-BD02-6DC42C09B008}" dt="2023-06-02T15:36:40.870" v="8182" actId="478"/>
          <ac:picMkLst>
            <pc:docMk/>
            <pc:sldMk cId="2372420224" sldId="414"/>
            <ac:picMk id="6" creationId="{23C48850-6A06-A42A-34B4-BFBD8FDB44AD}"/>
          </ac:picMkLst>
        </pc:picChg>
        <pc:picChg chg="add mod ord">
          <ac:chgData name="Pascal Haab" userId="9fa86d09-8a65-46a6-9835-343004104ddc" providerId="ADAL" clId="{5E058813-6F0A-4118-BD02-6DC42C09B008}" dt="2023-06-02T15:37:31.821" v="8193" actId="1076"/>
          <ac:picMkLst>
            <pc:docMk/>
            <pc:sldMk cId="2372420224" sldId="414"/>
            <ac:picMk id="8" creationId="{F962529B-5EB0-F35E-72F5-65CE6836A686}"/>
          </ac:picMkLst>
        </pc:picChg>
      </pc:sldChg>
      <pc:sldChg chg="modSp add del mod">
        <pc:chgData name="Pascal Haab" userId="9fa86d09-8a65-46a6-9835-343004104ddc" providerId="ADAL" clId="{5E058813-6F0A-4118-BD02-6DC42C09B008}" dt="2023-05-29T19:20:29.888" v="6425" actId="47"/>
        <pc:sldMkLst>
          <pc:docMk/>
          <pc:sldMk cId="3044865827" sldId="414"/>
        </pc:sldMkLst>
        <pc:spChg chg="mod">
          <ac:chgData name="Pascal Haab" userId="9fa86d09-8a65-46a6-9835-343004104ddc" providerId="ADAL" clId="{5E058813-6F0A-4118-BD02-6DC42C09B008}" dt="2023-05-29T19:20:00.124" v="6419" actId="20577"/>
          <ac:spMkLst>
            <pc:docMk/>
            <pc:sldMk cId="3044865827" sldId="414"/>
            <ac:spMk id="2" creationId="{72153C79-791B-007A-3C5D-032679DE2E00}"/>
          </ac:spMkLst>
        </pc:spChg>
      </pc:sldChg>
      <pc:sldChg chg="addSp delSp modSp new mod modClrScheme chgLayout">
        <pc:chgData name="Pascal Haab" userId="9fa86d09-8a65-46a6-9835-343004104ddc" providerId="ADAL" clId="{5E058813-6F0A-4118-BD02-6DC42C09B008}" dt="2023-05-29T19:45:54.022" v="7085" actId="962"/>
        <pc:sldMkLst>
          <pc:docMk/>
          <pc:sldMk cId="1833297850" sldId="415"/>
        </pc:sldMkLst>
        <pc:spChg chg="del mod ord">
          <ac:chgData name="Pascal Haab" userId="9fa86d09-8a65-46a6-9835-343004104ddc" providerId="ADAL" clId="{5E058813-6F0A-4118-BD02-6DC42C09B008}" dt="2023-05-29T19:45:24.123" v="7075" actId="700"/>
          <ac:spMkLst>
            <pc:docMk/>
            <pc:sldMk cId="1833297850" sldId="415"/>
            <ac:spMk id="2" creationId="{82A4B9B3-517D-C75B-46AD-58B0D6638398}"/>
          </ac:spMkLst>
        </pc:spChg>
        <pc:spChg chg="del mod ord">
          <ac:chgData name="Pascal Haab" userId="9fa86d09-8a65-46a6-9835-343004104ddc" providerId="ADAL" clId="{5E058813-6F0A-4118-BD02-6DC42C09B008}" dt="2023-05-29T19:45:24.123" v="7075" actId="700"/>
          <ac:spMkLst>
            <pc:docMk/>
            <pc:sldMk cId="1833297850" sldId="415"/>
            <ac:spMk id="3" creationId="{D43554E7-A67F-DD7F-5DAA-24E03BE3FE21}"/>
          </ac:spMkLst>
        </pc:spChg>
        <pc:spChg chg="del">
          <ac:chgData name="Pascal Haab" userId="9fa86d09-8a65-46a6-9835-343004104ddc" providerId="ADAL" clId="{5E058813-6F0A-4118-BD02-6DC42C09B008}" dt="2023-05-29T19:45:24.123" v="7075" actId="700"/>
          <ac:spMkLst>
            <pc:docMk/>
            <pc:sldMk cId="1833297850" sldId="415"/>
            <ac:spMk id="4" creationId="{B9D8D03C-632C-336B-2818-AF40CA0F49C8}"/>
          </ac:spMkLst>
        </pc:spChg>
        <pc:spChg chg="mod ord">
          <ac:chgData name="Pascal Haab" userId="9fa86d09-8a65-46a6-9835-343004104ddc" providerId="ADAL" clId="{5E058813-6F0A-4118-BD02-6DC42C09B008}" dt="2023-05-29T19:45:24.123" v="7075" actId="700"/>
          <ac:spMkLst>
            <pc:docMk/>
            <pc:sldMk cId="1833297850" sldId="415"/>
            <ac:spMk id="5" creationId="{55DD6BE8-D6FA-ECB5-2062-1DAD9452A170}"/>
          </ac:spMkLst>
        </pc:spChg>
        <pc:spChg chg="add mod ord">
          <ac:chgData name="Pascal Haab" userId="9fa86d09-8a65-46a6-9835-343004104ddc" providerId="ADAL" clId="{5E058813-6F0A-4118-BD02-6DC42C09B008}" dt="2023-05-29T19:45:28.719" v="7082" actId="20577"/>
          <ac:spMkLst>
            <pc:docMk/>
            <pc:sldMk cId="1833297850" sldId="415"/>
            <ac:spMk id="6" creationId="{A1CDDAFD-1D0B-7933-CDC3-80FFDBC5BA9A}"/>
          </ac:spMkLst>
        </pc:spChg>
        <pc:spChg chg="add del mod ord">
          <ac:chgData name="Pascal Haab" userId="9fa86d09-8a65-46a6-9835-343004104ddc" providerId="ADAL" clId="{5E058813-6F0A-4118-BD02-6DC42C09B008}" dt="2023-05-29T19:45:52.156" v="7083" actId="931"/>
          <ac:spMkLst>
            <pc:docMk/>
            <pc:sldMk cId="1833297850" sldId="415"/>
            <ac:spMk id="7" creationId="{7CB2563B-42B4-1C7D-102F-57FF6A3B7E97}"/>
          </ac:spMkLst>
        </pc:spChg>
        <pc:picChg chg="add mod">
          <ac:chgData name="Pascal Haab" userId="9fa86d09-8a65-46a6-9835-343004104ddc" providerId="ADAL" clId="{5E058813-6F0A-4118-BD02-6DC42C09B008}" dt="2023-05-29T19:45:54.022" v="7085" actId="962"/>
          <ac:picMkLst>
            <pc:docMk/>
            <pc:sldMk cId="1833297850" sldId="415"/>
            <ac:picMk id="9" creationId="{DF57D813-39C8-4C53-297D-2B5193024B16}"/>
          </ac:picMkLst>
        </pc:picChg>
      </pc:sldChg>
      <pc:sldChg chg="delSp modSp new mod">
        <pc:chgData name="Pascal Haab" userId="9fa86d09-8a65-46a6-9835-343004104ddc" providerId="ADAL" clId="{5E058813-6F0A-4118-BD02-6DC42C09B008}" dt="2023-05-30T13:51:55.320" v="7799" actId="207"/>
        <pc:sldMkLst>
          <pc:docMk/>
          <pc:sldMk cId="509007312" sldId="416"/>
        </pc:sldMkLst>
        <pc:spChg chg="mod">
          <ac:chgData name="Pascal Haab" userId="9fa86d09-8a65-46a6-9835-343004104ddc" providerId="ADAL" clId="{5E058813-6F0A-4118-BD02-6DC42C09B008}" dt="2023-05-30T06:23:19.256" v="7613" actId="20577"/>
          <ac:spMkLst>
            <pc:docMk/>
            <pc:sldMk cId="509007312" sldId="416"/>
            <ac:spMk id="2" creationId="{007B90CB-2B02-0B0C-0C94-6430746C7014}"/>
          </ac:spMkLst>
        </pc:spChg>
        <pc:spChg chg="mod">
          <ac:chgData name="Pascal Haab" userId="9fa86d09-8a65-46a6-9835-343004104ddc" providerId="ADAL" clId="{5E058813-6F0A-4118-BD02-6DC42C09B008}" dt="2023-05-30T13:51:55.320" v="7799" actId="207"/>
          <ac:spMkLst>
            <pc:docMk/>
            <pc:sldMk cId="509007312" sldId="416"/>
            <ac:spMk id="3" creationId="{01752305-0814-B852-902B-53D3A1AC83A0}"/>
          </ac:spMkLst>
        </pc:spChg>
        <pc:spChg chg="del mod">
          <ac:chgData name="Pascal Haab" userId="9fa86d09-8a65-46a6-9835-343004104ddc" providerId="ADAL" clId="{5E058813-6F0A-4118-BD02-6DC42C09B008}" dt="2023-05-30T06:28:48.672" v="7648" actId="478"/>
          <ac:spMkLst>
            <pc:docMk/>
            <pc:sldMk cId="509007312" sldId="416"/>
            <ac:spMk id="4" creationId="{6D8417BB-A369-0E28-EC0A-8938A246CFE0}"/>
          </ac:spMkLst>
        </pc:spChg>
      </pc:sldChg>
      <pc:sldChg chg="addSp delSp modSp new mod modClrScheme chgLayout">
        <pc:chgData name="Pascal Haab" userId="9fa86d09-8a65-46a6-9835-343004104ddc" providerId="ADAL" clId="{5E058813-6F0A-4118-BD02-6DC42C09B008}" dt="2023-05-30T13:54:07.998" v="7827" actId="113"/>
        <pc:sldMkLst>
          <pc:docMk/>
          <pc:sldMk cId="2409561085" sldId="417"/>
        </pc:sldMkLst>
        <pc:spChg chg="mod ord">
          <ac:chgData name="Pascal Haab" userId="9fa86d09-8a65-46a6-9835-343004104ddc" providerId="ADAL" clId="{5E058813-6F0A-4118-BD02-6DC42C09B008}" dt="2023-05-30T13:38:31.965" v="7748" actId="20577"/>
          <ac:spMkLst>
            <pc:docMk/>
            <pc:sldMk cId="2409561085" sldId="417"/>
            <ac:spMk id="2" creationId="{3A4EFE5F-2C07-3B30-25DD-01E7D3794577}"/>
          </ac:spMkLst>
        </pc:spChg>
        <pc:spChg chg="del mod ord">
          <ac:chgData name="Pascal Haab" userId="9fa86d09-8a65-46a6-9835-343004104ddc" providerId="ADAL" clId="{5E058813-6F0A-4118-BD02-6DC42C09B008}" dt="2023-05-30T13:37:31.129" v="7712" actId="700"/>
          <ac:spMkLst>
            <pc:docMk/>
            <pc:sldMk cId="2409561085" sldId="417"/>
            <ac:spMk id="3" creationId="{033B4A96-26D2-2C40-6CF8-F22712749DC1}"/>
          </ac:spMkLst>
        </pc:spChg>
        <pc:spChg chg="del">
          <ac:chgData name="Pascal Haab" userId="9fa86d09-8a65-46a6-9835-343004104ddc" providerId="ADAL" clId="{5E058813-6F0A-4118-BD02-6DC42C09B008}" dt="2023-05-30T13:37:31.129" v="7712" actId="700"/>
          <ac:spMkLst>
            <pc:docMk/>
            <pc:sldMk cId="2409561085" sldId="417"/>
            <ac:spMk id="4" creationId="{C60EF29E-B38D-F5E7-A32D-DC3FB2655953}"/>
          </ac:spMkLst>
        </pc:spChg>
        <pc:spChg chg="mod ord">
          <ac:chgData name="Pascal Haab" userId="9fa86d09-8a65-46a6-9835-343004104ddc" providerId="ADAL" clId="{5E058813-6F0A-4118-BD02-6DC42C09B008}" dt="2023-05-30T13:37:31.129" v="7712" actId="700"/>
          <ac:spMkLst>
            <pc:docMk/>
            <pc:sldMk cId="2409561085" sldId="417"/>
            <ac:spMk id="5" creationId="{24A7C7BC-1372-7A4B-681D-69CDE7F5D0AD}"/>
          </ac:spMkLst>
        </pc:spChg>
        <pc:spChg chg="add mod ord">
          <ac:chgData name="Pascal Haab" userId="9fa86d09-8a65-46a6-9835-343004104ddc" providerId="ADAL" clId="{5E058813-6F0A-4118-BD02-6DC42C09B008}" dt="2023-05-30T13:54:07.998" v="7827" actId="113"/>
          <ac:spMkLst>
            <pc:docMk/>
            <pc:sldMk cId="2409561085" sldId="417"/>
            <ac:spMk id="6" creationId="{36221E31-D9E8-876C-95CF-9B938A495DDD}"/>
          </ac:spMkLst>
        </pc:spChg>
      </pc:sldChg>
      <pc:sldChg chg="modSp new mod ord">
        <pc:chgData name="Pascal Haab" userId="9fa86d09-8a65-46a6-9835-343004104ddc" providerId="ADAL" clId="{5E058813-6F0A-4118-BD02-6DC42C09B008}" dt="2023-05-30T13:53:52.428" v="7824" actId="113"/>
        <pc:sldMkLst>
          <pc:docMk/>
          <pc:sldMk cId="1148850126" sldId="418"/>
        </pc:sldMkLst>
        <pc:spChg chg="mod">
          <ac:chgData name="Pascal Haab" userId="9fa86d09-8a65-46a6-9835-343004104ddc" providerId="ADAL" clId="{5E058813-6F0A-4118-BD02-6DC42C09B008}" dt="2023-05-30T13:51:36.525" v="7796" actId="20577"/>
          <ac:spMkLst>
            <pc:docMk/>
            <pc:sldMk cId="1148850126" sldId="418"/>
            <ac:spMk id="2" creationId="{DE72F922-0285-C465-875F-4B3EDB757DB7}"/>
          </ac:spMkLst>
        </pc:spChg>
        <pc:spChg chg="mod">
          <ac:chgData name="Pascal Haab" userId="9fa86d09-8a65-46a6-9835-343004104ddc" providerId="ADAL" clId="{5E058813-6F0A-4118-BD02-6DC42C09B008}" dt="2023-05-30T13:53:52.428" v="7824" actId="113"/>
          <ac:spMkLst>
            <pc:docMk/>
            <pc:sldMk cId="1148850126" sldId="418"/>
            <ac:spMk id="3" creationId="{9CD195B7-438B-36B9-3E1A-BB142E89C512}"/>
          </ac:spMkLst>
        </pc:spChg>
      </pc:sldChg>
      <pc:sldChg chg="addSp delSp modSp new mod ord modClrScheme chgLayout">
        <pc:chgData name="Pascal Haab" userId="9fa86d09-8a65-46a6-9835-343004104ddc" providerId="ADAL" clId="{5E058813-6F0A-4118-BD02-6DC42C09B008}" dt="2023-06-03T19:01:38.810" v="8228"/>
        <pc:sldMkLst>
          <pc:docMk/>
          <pc:sldMk cId="982303446" sldId="419"/>
        </pc:sldMkLst>
        <pc:spChg chg="mod ord">
          <ac:chgData name="Pascal Haab" userId="9fa86d09-8a65-46a6-9835-343004104ddc" providerId="ADAL" clId="{5E058813-6F0A-4118-BD02-6DC42C09B008}" dt="2023-06-01T05:13:09.921" v="7870" actId="700"/>
          <ac:spMkLst>
            <pc:docMk/>
            <pc:sldMk cId="982303446" sldId="419"/>
            <ac:spMk id="2" creationId="{81204B6B-61F5-6E51-95B7-EF0F6BCDAA90}"/>
          </ac:spMkLst>
        </pc:spChg>
        <pc:spChg chg="del mod ord">
          <ac:chgData name="Pascal Haab" userId="9fa86d09-8a65-46a6-9835-343004104ddc" providerId="ADAL" clId="{5E058813-6F0A-4118-BD02-6DC42C09B008}" dt="2023-06-01T05:13:09.921" v="7870" actId="700"/>
          <ac:spMkLst>
            <pc:docMk/>
            <pc:sldMk cId="982303446" sldId="419"/>
            <ac:spMk id="3" creationId="{E365AC82-1DD2-8857-3095-7B3ED55AFE12}"/>
          </ac:spMkLst>
        </pc:spChg>
        <pc:spChg chg="mod ord">
          <ac:chgData name="Pascal Haab" userId="9fa86d09-8a65-46a6-9835-343004104ddc" providerId="ADAL" clId="{5E058813-6F0A-4118-BD02-6DC42C09B008}" dt="2023-06-01T05:13:09.921" v="7870" actId="700"/>
          <ac:spMkLst>
            <pc:docMk/>
            <pc:sldMk cId="982303446" sldId="419"/>
            <ac:spMk id="4" creationId="{5C9E1D5B-896F-352E-6442-FA09D1FAF324}"/>
          </ac:spMkLst>
        </pc:spChg>
        <pc:spChg chg="add mod ord">
          <ac:chgData name="Pascal Haab" userId="9fa86d09-8a65-46a6-9835-343004104ddc" providerId="ADAL" clId="{5E058813-6F0A-4118-BD02-6DC42C09B008}" dt="2023-06-01T05:16:13.725" v="7986" actId="403"/>
          <ac:spMkLst>
            <pc:docMk/>
            <pc:sldMk cId="982303446" sldId="419"/>
            <ac:spMk id="5" creationId="{B3B4780E-DD5B-54AB-B5C2-6A20E7C79707}"/>
          </ac:spMkLst>
        </pc:spChg>
        <pc:spChg chg="add mod ord">
          <ac:chgData name="Pascal Haab" userId="9fa86d09-8a65-46a6-9835-343004104ddc" providerId="ADAL" clId="{5E058813-6F0A-4118-BD02-6DC42C09B008}" dt="2023-06-01T05:16:23.065" v="7988" actId="403"/>
          <ac:spMkLst>
            <pc:docMk/>
            <pc:sldMk cId="982303446" sldId="419"/>
            <ac:spMk id="6" creationId="{3D5A1DC6-9F09-8EFD-3061-4D0AA7D8906F}"/>
          </ac:spMkLst>
        </pc:spChg>
      </pc:sldChg>
      <pc:sldChg chg="addSp delSp modSp new mod">
        <pc:chgData name="Pascal Haab" userId="9fa86d09-8a65-46a6-9835-343004104ddc" providerId="ADAL" clId="{5E058813-6F0A-4118-BD02-6DC42C09B008}" dt="2023-06-05T06:30:25.202" v="8237" actId="1076"/>
        <pc:sldMkLst>
          <pc:docMk/>
          <pc:sldMk cId="963398237" sldId="420"/>
        </pc:sldMkLst>
        <pc:spChg chg="mod">
          <ac:chgData name="Pascal Haab" userId="9fa86d09-8a65-46a6-9835-343004104ddc" providerId="ADAL" clId="{5E058813-6F0A-4118-BD02-6DC42C09B008}" dt="2023-06-03T18:48:51.029" v="8214" actId="20577"/>
          <ac:spMkLst>
            <pc:docMk/>
            <pc:sldMk cId="963398237" sldId="420"/>
            <ac:spMk id="2" creationId="{3F058E95-70FA-DD2F-9453-6FA37F21063E}"/>
          </ac:spMkLst>
        </pc:spChg>
        <pc:spChg chg="del">
          <ac:chgData name="Pascal Haab" userId="9fa86d09-8a65-46a6-9835-343004104ddc" providerId="ADAL" clId="{5E058813-6F0A-4118-BD02-6DC42C09B008}" dt="2023-06-03T18:48:54.152" v="8215" actId="478"/>
          <ac:spMkLst>
            <pc:docMk/>
            <pc:sldMk cId="963398237" sldId="420"/>
            <ac:spMk id="3" creationId="{5A48F436-C3A6-8FB8-0495-5216D8D23419}"/>
          </ac:spMkLst>
        </pc:spChg>
        <pc:spChg chg="del">
          <ac:chgData name="Pascal Haab" userId="9fa86d09-8a65-46a6-9835-343004104ddc" providerId="ADAL" clId="{5E058813-6F0A-4118-BD02-6DC42C09B008}" dt="2023-06-03T18:48:55.433" v="8216" actId="478"/>
          <ac:spMkLst>
            <pc:docMk/>
            <pc:sldMk cId="963398237" sldId="420"/>
            <ac:spMk id="4" creationId="{4FE19255-E94C-6AC1-2474-B4BCA9657317}"/>
          </ac:spMkLst>
        </pc:spChg>
        <pc:picChg chg="add mod modCrop">
          <ac:chgData name="Pascal Haab" userId="9fa86d09-8a65-46a6-9835-343004104ddc" providerId="ADAL" clId="{5E058813-6F0A-4118-BD02-6DC42C09B008}" dt="2023-06-05T06:30:25.202" v="8237" actId="1076"/>
          <ac:picMkLst>
            <pc:docMk/>
            <pc:sldMk cId="963398237" sldId="420"/>
            <ac:picMk id="7" creationId="{40E6949B-3AE1-911F-6181-6FE05A6082CE}"/>
          </ac:picMkLst>
        </pc:picChg>
      </pc:sldChg>
      <pc:sldChg chg="addSp delSp modSp new mod">
        <pc:chgData name="Pascal Haab" userId="9fa86d09-8a65-46a6-9835-343004104ddc" providerId="ADAL" clId="{5E058813-6F0A-4118-BD02-6DC42C09B008}" dt="2023-06-08T08:51:14.442" v="8891" actId="1076"/>
        <pc:sldMkLst>
          <pc:docMk/>
          <pc:sldMk cId="100436985" sldId="421"/>
        </pc:sldMkLst>
        <pc:spChg chg="mod">
          <ac:chgData name="Pascal Haab" userId="9fa86d09-8a65-46a6-9835-343004104ddc" providerId="ADAL" clId="{5E058813-6F0A-4118-BD02-6DC42C09B008}" dt="2023-06-08T08:35:01.574" v="8289" actId="20577"/>
          <ac:spMkLst>
            <pc:docMk/>
            <pc:sldMk cId="100436985" sldId="421"/>
            <ac:spMk id="2" creationId="{483BF465-A461-193F-4CBE-75A3F1E4E193}"/>
          </ac:spMkLst>
        </pc:spChg>
        <pc:spChg chg="mod">
          <ac:chgData name="Pascal Haab" userId="9fa86d09-8a65-46a6-9835-343004104ddc" providerId="ADAL" clId="{5E058813-6F0A-4118-BD02-6DC42C09B008}" dt="2023-06-08T08:50:40.431" v="8889" actId="115"/>
          <ac:spMkLst>
            <pc:docMk/>
            <pc:sldMk cId="100436985" sldId="421"/>
            <ac:spMk id="3" creationId="{26159CEF-3B1D-29DE-6556-22DDB6B835D5}"/>
          </ac:spMkLst>
        </pc:spChg>
        <pc:spChg chg="del">
          <ac:chgData name="Pascal Haab" userId="9fa86d09-8a65-46a6-9835-343004104ddc" providerId="ADAL" clId="{5E058813-6F0A-4118-BD02-6DC42C09B008}" dt="2023-06-08T08:35:13.442" v="8290"/>
          <ac:spMkLst>
            <pc:docMk/>
            <pc:sldMk cId="100436985" sldId="421"/>
            <ac:spMk id="4" creationId="{9E6B1311-3F0E-5092-BE3A-8F8C72539F22}"/>
          </ac:spMkLst>
        </pc:spChg>
        <pc:picChg chg="add mod">
          <ac:chgData name="Pascal Haab" userId="9fa86d09-8a65-46a6-9835-343004104ddc" providerId="ADAL" clId="{5E058813-6F0A-4118-BD02-6DC42C09B008}" dt="2023-06-08T08:49:22.060" v="8877" actId="1076"/>
          <ac:picMkLst>
            <pc:docMk/>
            <pc:sldMk cId="100436985" sldId="421"/>
            <ac:picMk id="6" creationId="{AE219A64-EAD5-A589-6917-7EDDFD06F11E}"/>
          </ac:picMkLst>
        </pc:picChg>
        <pc:picChg chg="add mod">
          <ac:chgData name="Pascal Haab" userId="9fa86d09-8a65-46a6-9835-343004104ddc" providerId="ADAL" clId="{5E058813-6F0A-4118-BD02-6DC42C09B008}" dt="2023-06-08T08:44:42.087" v="8852" actId="14100"/>
          <ac:picMkLst>
            <pc:docMk/>
            <pc:sldMk cId="100436985" sldId="421"/>
            <ac:picMk id="8" creationId="{390BF9C0-7330-EF2E-FE32-90FA35C5B313}"/>
          </ac:picMkLst>
        </pc:picChg>
        <pc:picChg chg="add mod">
          <ac:chgData name="Pascal Haab" userId="9fa86d09-8a65-46a6-9835-343004104ddc" providerId="ADAL" clId="{5E058813-6F0A-4118-BD02-6DC42C09B008}" dt="2023-06-08T08:47:37.359" v="8865" actId="1035"/>
          <ac:picMkLst>
            <pc:docMk/>
            <pc:sldMk cId="100436985" sldId="421"/>
            <ac:picMk id="10" creationId="{56851E88-1A58-31B6-361D-610674347295}"/>
          </ac:picMkLst>
        </pc:picChg>
        <pc:picChg chg="add mod modCrop">
          <ac:chgData name="Pascal Haab" userId="9fa86d09-8a65-46a6-9835-343004104ddc" providerId="ADAL" clId="{5E058813-6F0A-4118-BD02-6DC42C09B008}" dt="2023-06-08T08:51:14.442" v="8891" actId="1076"/>
          <ac:picMkLst>
            <pc:docMk/>
            <pc:sldMk cId="100436985" sldId="421"/>
            <ac:picMk id="12" creationId="{28E8A705-DE81-E223-251D-40DEA90C3071}"/>
          </ac:picMkLst>
        </pc:picChg>
      </pc:sldChg>
      <pc:sldChg chg="addSp delSp modSp new mod ord">
        <pc:chgData name="Pascal Haab" userId="9fa86d09-8a65-46a6-9835-343004104ddc" providerId="ADAL" clId="{5E058813-6F0A-4118-BD02-6DC42C09B008}" dt="2023-06-08T08:53:40.770" v="8962" actId="1076"/>
        <pc:sldMkLst>
          <pc:docMk/>
          <pc:sldMk cId="2654738185" sldId="422"/>
        </pc:sldMkLst>
        <pc:spChg chg="del">
          <ac:chgData name="Pascal Haab" userId="9fa86d09-8a65-46a6-9835-343004104ddc" providerId="ADAL" clId="{5E058813-6F0A-4118-BD02-6DC42C09B008}" dt="2023-06-08T08:52:20.793" v="8893" actId="478"/>
          <ac:spMkLst>
            <pc:docMk/>
            <pc:sldMk cId="2654738185" sldId="422"/>
            <ac:spMk id="2" creationId="{AAD0F1BB-9B4B-80AC-461D-70EB0EFA7693}"/>
          </ac:spMkLst>
        </pc:spChg>
        <pc:spChg chg="del">
          <ac:chgData name="Pascal Haab" userId="9fa86d09-8a65-46a6-9835-343004104ddc" providerId="ADAL" clId="{5E058813-6F0A-4118-BD02-6DC42C09B008}" dt="2023-06-08T08:53:34.084" v="8960" actId="478"/>
          <ac:spMkLst>
            <pc:docMk/>
            <pc:sldMk cId="2654738185" sldId="422"/>
            <ac:spMk id="3" creationId="{BF8E24D1-8451-7621-4CAD-DC06CFA7ADF8}"/>
          </ac:spMkLst>
        </pc:spChg>
        <pc:spChg chg="del">
          <ac:chgData name="Pascal Haab" userId="9fa86d09-8a65-46a6-9835-343004104ddc" providerId="ADAL" clId="{5E058813-6F0A-4118-BD02-6DC42C09B008}" dt="2023-06-08T08:52:41.608" v="8941" actId="478"/>
          <ac:spMkLst>
            <pc:docMk/>
            <pc:sldMk cId="2654738185" sldId="422"/>
            <ac:spMk id="5" creationId="{70E6C53D-74A3-B9FF-2AAE-00476FE66C72}"/>
          </ac:spMkLst>
        </pc:spChg>
        <pc:spChg chg="mod">
          <ac:chgData name="Pascal Haab" userId="9fa86d09-8a65-46a6-9835-343004104ddc" providerId="ADAL" clId="{5E058813-6F0A-4118-BD02-6DC42C09B008}" dt="2023-06-08T08:52:38.163" v="8940" actId="20577"/>
          <ac:spMkLst>
            <pc:docMk/>
            <pc:sldMk cId="2654738185" sldId="422"/>
            <ac:spMk id="6" creationId="{8C55C922-AFA5-B94C-18F7-94EC454AE2FB}"/>
          </ac:spMkLst>
        </pc:spChg>
        <pc:picChg chg="add mod modCrop">
          <ac:chgData name="Pascal Haab" userId="9fa86d09-8a65-46a6-9835-343004104ddc" providerId="ADAL" clId="{5E058813-6F0A-4118-BD02-6DC42C09B008}" dt="2023-06-08T08:53:38.672" v="8961" actId="1076"/>
          <ac:picMkLst>
            <pc:docMk/>
            <pc:sldMk cId="2654738185" sldId="422"/>
            <ac:picMk id="8" creationId="{F5BCC677-7542-3AC0-94F5-287FDAE082EA}"/>
          </ac:picMkLst>
        </pc:picChg>
        <pc:picChg chg="add mod modCrop">
          <ac:chgData name="Pascal Haab" userId="9fa86d09-8a65-46a6-9835-343004104ddc" providerId="ADAL" clId="{5E058813-6F0A-4118-BD02-6DC42C09B008}" dt="2023-06-08T08:53:40.770" v="8962" actId="1076"/>
          <ac:picMkLst>
            <pc:docMk/>
            <pc:sldMk cId="2654738185" sldId="422"/>
            <ac:picMk id="9" creationId="{C04ED77F-9522-0DA5-A10F-AAEE3D50339D}"/>
          </ac:picMkLst>
        </pc:picChg>
      </pc:sldChg>
    </pc:docChg>
  </pc:docChgLst>
  <pc:docChgLst>
    <pc:chgData name="Pascal Haab" userId="9fa86d09-8a65-46a6-9835-343004104ddc" providerId="ADAL" clId="{B2D9960C-45D9-4629-930C-E09CE3603590}"/>
    <pc:docChg chg="undo custSel addSld delSld modSld sldOrd">
      <pc:chgData name="Pascal Haab" userId="9fa86d09-8a65-46a6-9835-343004104ddc" providerId="ADAL" clId="{B2D9960C-45D9-4629-930C-E09CE3603590}" dt="2023-06-15T13:32:49.582" v="2836" actId="6549"/>
      <pc:docMkLst>
        <pc:docMk/>
      </pc:docMkLst>
      <pc:sldChg chg="addSp delSp modSp mod">
        <pc:chgData name="Pascal Haab" userId="9fa86d09-8a65-46a6-9835-343004104ddc" providerId="ADAL" clId="{B2D9960C-45D9-4629-930C-E09CE3603590}" dt="2023-06-09T08:31:48.926" v="1679" actId="167"/>
        <pc:sldMkLst>
          <pc:docMk/>
          <pc:sldMk cId="1889843416" sldId="267"/>
        </pc:sldMkLst>
        <pc:spChg chg="mod">
          <ac:chgData name="Pascal Haab" userId="9fa86d09-8a65-46a6-9835-343004104ddc" providerId="ADAL" clId="{B2D9960C-45D9-4629-930C-E09CE3603590}" dt="2023-06-09T06:59:00.673" v="21" actId="20577"/>
          <ac:spMkLst>
            <pc:docMk/>
            <pc:sldMk cId="1889843416" sldId="267"/>
            <ac:spMk id="2" creationId="{AE6B22DE-2C98-47A6-B49A-ABA5188866E5}"/>
          </ac:spMkLst>
        </pc:spChg>
        <pc:picChg chg="del">
          <ac:chgData name="Pascal Haab" userId="9fa86d09-8a65-46a6-9835-343004104ddc" providerId="ADAL" clId="{B2D9960C-45D9-4629-930C-E09CE3603590}" dt="2023-06-09T08:29:49.270" v="1661" actId="478"/>
          <ac:picMkLst>
            <pc:docMk/>
            <pc:sldMk cId="1889843416" sldId="267"/>
            <ac:picMk id="4" creationId="{B0267706-F67E-288E-D25B-C5527A24CC3C}"/>
          </ac:picMkLst>
        </pc:picChg>
        <pc:picChg chg="add del mod">
          <ac:chgData name="Pascal Haab" userId="9fa86d09-8a65-46a6-9835-343004104ddc" providerId="ADAL" clId="{B2D9960C-45D9-4629-930C-E09CE3603590}" dt="2023-06-09T08:30:32.199" v="1665" actId="478"/>
          <ac:picMkLst>
            <pc:docMk/>
            <pc:sldMk cId="1889843416" sldId="267"/>
            <ac:picMk id="5" creationId="{3D0C7CE1-BBBC-00D5-6E38-211AE75E1952}"/>
          </ac:picMkLst>
        </pc:picChg>
        <pc:picChg chg="add mod ord modCrop">
          <ac:chgData name="Pascal Haab" userId="9fa86d09-8a65-46a6-9835-343004104ddc" providerId="ADAL" clId="{B2D9960C-45D9-4629-930C-E09CE3603590}" dt="2023-06-09T08:31:48.926" v="1679" actId="167"/>
          <ac:picMkLst>
            <pc:docMk/>
            <pc:sldMk cId="1889843416" sldId="267"/>
            <ac:picMk id="7" creationId="{9474C10D-BE17-5BFE-E7D4-3D0D66E8C322}"/>
          </ac:picMkLst>
        </pc:picChg>
      </pc:sldChg>
      <pc:sldChg chg="addSp delSp modSp mod">
        <pc:chgData name="Pascal Haab" userId="9fa86d09-8a65-46a6-9835-343004104ddc" providerId="ADAL" clId="{B2D9960C-45D9-4629-930C-E09CE3603590}" dt="2023-06-09T07:05:20.533" v="507" actId="20577"/>
        <pc:sldMkLst>
          <pc:docMk/>
          <pc:sldMk cId="1974950636" sldId="271"/>
        </pc:sldMkLst>
        <pc:spChg chg="mod">
          <ac:chgData name="Pascal Haab" userId="9fa86d09-8a65-46a6-9835-343004104ddc" providerId="ADAL" clId="{B2D9960C-45D9-4629-930C-E09CE3603590}" dt="2023-06-09T07:00:59.820" v="267" actId="20577"/>
          <ac:spMkLst>
            <pc:docMk/>
            <pc:sldMk cId="1974950636" sldId="271"/>
            <ac:spMk id="2" creationId="{24818ACD-5555-4851-AC84-862F23EC78B4}"/>
          </ac:spMkLst>
        </pc:spChg>
        <pc:spChg chg="add del mod">
          <ac:chgData name="Pascal Haab" userId="9fa86d09-8a65-46a6-9835-343004104ddc" providerId="ADAL" clId="{B2D9960C-45D9-4629-930C-E09CE3603590}" dt="2023-06-09T07:03:10.788" v="346" actId="931"/>
          <ac:spMkLst>
            <pc:docMk/>
            <pc:sldMk cId="1974950636" sldId="271"/>
            <ac:spMk id="4" creationId="{46917A84-68C4-ADD2-CE25-FFB5033F0D94}"/>
          </ac:spMkLst>
        </pc:spChg>
        <pc:spChg chg="mod">
          <ac:chgData name="Pascal Haab" userId="9fa86d09-8a65-46a6-9835-343004104ddc" providerId="ADAL" clId="{B2D9960C-45D9-4629-930C-E09CE3603590}" dt="2023-06-09T07:05:20.533" v="507" actId="20577"/>
          <ac:spMkLst>
            <pc:docMk/>
            <pc:sldMk cId="1974950636" sldId="271"/>
            <ac:spMk id="5" creationId="{AE008157-965B-F47B-BA47-D07A3F62B0B6}"/>
          </ac:spMkLst>
        </pc:spChg>
        <pc:spChg chg="add del mod">
          <ac:chgData name="Pascal Haab" userId="9fa86d09-8a65-46a6-9835-343004104ddc" providerId="ADAL" clId="{B2D9960C-45D9-4629-930C-E09CE3603590}" dt="2023-06-09T07:03:46.271" v="350" actId="931"/>
          <ac:spMkLst>
            <pc:docMk/>
            <pc:sldMk cId="1974950636" sldId="271"/>
            <ac:spMk id="9" creationId="{CE77F6B0-23E0-7E86-7D7B-4BD2DE4AAD9E}"/>
          </ac:spMkLst>
        </pc:spChg>
        <pc:spChg chg="del mod">
          <ac:chgData name="Pascal Haab" userId="9fa86d09-8a65-46a6-9835-343004104ddc" providerId="ADAL" clId="{B2D9960C-45D9-4629-930C-E09CE3603590}" dt="2023-06-09T07:01:13.437" v="271" actId="478"/>
          <ac:spMkLst>
            <pc:docMk/>
            <pc:sldMk cId="1974950636" sldId="271"/>
            <ac:spMk id="10" creationId="{36ECCB4F-11A3-4C68-92A7-88540E7244ED}"/>
          </ac:spMkLst>
        </pc:spChg>
        <pc:picChg chg="add del mod">
          <ac:chgData name="Pascal Haab" userId="9fa86d09-8a65-46a6-9835-343004104ddc" providerId="ADAL" clId="{B2D9960C-45D9-4629-930C-E09CE3603590}" dt="2023-06-09T07:03:18" v="349" actId="478"/>
          <ac:picMkLst>
            <pc:docMk/>
            <pc:sldMk cId="1974950636" sldId="271"/>
            <ac:picMk id="7" creationId="{425B951E-4286-FF71-2B43-5E449CBA4F02}"/>
          </ac:picMkLst>
        </pc:picChg>
        <pc:picChg chg="add mod modCrop">
          <ac:chgData name="Pascal Haab" userId="9fa86d09-8a65-46a6-9835-343004104ddc" providerId="ADAL" clId="{B2D9960C-45D9-4629-930C-E09CE3603590}" dt="2023-06-09T07:04:05.585" v="360" actId="1037"/>
          <ac:picMkLst>
            <pc:docMk/>
            <pc:sldMk cId="1974950636" sldId="271"/>
            <ac:picMk id="13" creationId="{94C95EC4-3DC7-188B-B991-3A09AD3CC4D0}"/>
          </ac:picMkLst>
        </pc:picChg>
        <pc:picChg chg="del">
          <ac:chgData name="Pascal Haab" userId="9fa86d09-8a65-46a6-9835-343004104ddc" providerId="ADAL" clId="{B2D9960C-45D9-4629-930C-E09CE3603590}" dt="2023-06-09T07:01:16.817" v="272" actId="478"/>
          <ac:picMkLst>
            <pc:docMk/>
            <pc:sldMk cId="1974950636" sldId="271"/>
            <ac:picMk id="15" creationId="{D0AEC9EC-84A6-7C48-B07E-84E31E74EB39}"/>
          </ac:picMkLst>
        </pc:picChg>
      </pc:sldChg>
      <pc:sldChg chg="addSp delSp modSp mod">
        <pc:chgData name="Pascal Haab" userId="9fa86d09-8a65-46a6-9835-343004104ddc" providerId="ADAL" clId="{B2D9960C-45D9-4629-930C-E09CE3603590}" dt="2023-06-09T08:45:10.989" v="2405" actId="1076"/>
        <pc:sldMkLst>
          <pc:docMk/>
          <pc:sldMk cId="3357047320" sldId="274"/>
        </pc:sldMkLst>
        <pc:spChg chg="add del mod">
          <ac:chgData name="Pascal Haab" userId="9fa86d09-8a65-46a6-9835-343004104ddc" providerId="ADAL" clId="{B2D9960C-45D9-4629-930C-E09CE3603590}" dt="2023-06-09T08:45:01.550" v="2402" actId="1076"/>
          <ac:spMkLst>
            <pc:docMk/>
            <pc:sldMk cId="3357047320" sldId="274"/>
            <ac:spMk id="12" creationId="{6BF6EBBE-5F20-4878-9ECC-A96BEE005F3E}"/>
          </ac:spMkLst>
        </pc:spChg>
        <pc:spChg chg="mod">
          <ac:chgData name="Pascal Haab" userId="9fa86d09-8a65-46a6-9835-343004104ddc" providerId="ADAL" clId="{B2D9960C-45D9-4629-930C-E09CE3603590}" dt="2023-06-09T08:45:10.989" v="2405" actId="1076"/>
          <ac:spMkLst>
            <pc:docMk/>
            <pc:sldMk cId="3357047320" sldId="274"/>
            <ac:spMk id="14" creationId="{434523F5-2ACB-493F-AE57-D304DF153CF3}"/>
          </ac:spMkLst>
        </pc:spChg>
        <pc:picChg chg="mod">
          <ac:chgData name="Pascal Haab" userId="9fa86d09-8a65-46a6-9835-343004104ddc" providerId="ADAL" clId="{B2D9960C-45D9-4629-930C-E09CE3603590}" dt="2023-06-09T08:45:06.196" v="2404" actId="1076"/>
          <ac:picMkLst>
            <pc:docMk/>
            <pc:sldMk cId="3357047320" sldId="274"/>
            <ac:picMk id="5" creationId="{574CCFA8-A34F-4E14-BE2E-78FDF89FDD47}"/>
          </ac:picMkLst>
        </pc:picChg>
      </pc:sldChg>
      <pc:sldChg chg="addSp delSp modSp mod">
        <pc:chgData name="Pascal Haab" userId="9fa86d09-8a65-46a6-9835-343004104ddc" providerId="ADAL" clId="{B2D9960C-45D9-4629-930C-E09CE3603590}" dt="2023-06-09T08:45:25.127" v="2453" actId="1035"/>
        <pc:sldMkLst>
          <pc:docMk/>
          <pc:sldMk cId="3169828638" sldId="330"/>
        </pc:sldMkLst>
        <pc:spChg chg="del">
          <ac:chgData name="Pascal Haab" userId="9fa86d09-8a65-46a6-9835-343004104ddc" providerId="ADAL" clId="{B2D9960C-45D9-4629-930C-E09CE3603590}" dt="2023-06-09T07:02:26.749" v="296" actId="478"/>
          <ac:spMkLst>
            <pc:docMk/>
            <pc:sldMk cId="3169828638" sldId="330"/>
            <ac:spMk id="3" creationId="{E07B994B-AE59-9DE7-AC36-CA5D3E2E8B5D}"/>
          </ac:spMkLst>
        </pc:spChg>
        <pc:spChg chg="add del mod">
          <ac:chgData name="Pascal Haab" userId="9fa86d09-8a65-46a6-9835-343004104ddc" providerId="ADAL" clId="{B2D9960C-45D9-4629-930C-E09CE3603590}" dt="2023-06-09T08:45:20.377" v="2406" actId="478"/>
          <ac:spMkLst>
            <pc:docMk/>
            <pc:sldMk cId="3169828638" sldId="330"/>
            <ac:spMk id="4" creationId="{E478A809-C8D8-E165-5601-6065021759D1}"/>
          </ac:spMkLst>
        </pc:spChg>
        <pc:spChg chg="del">
          <ac:chgData name="Pascal Haab" userId="9fa86d09-8a65-46a6-9835-343004104ddc" providerId="ADAL" clId="{B2D9960C-45D9-4629-930C-E09CE3603590}" dt="2023-06-09T07:02:26.749" v="296" actId="478"/>
          <ac:spMkLst>
            <pc:docMk/>
            <pc:sldMk cId="3169828638" sldId="330"/>
            <ac:spMk id="5" creationId="{D09E9C67-66E3-32B2-452B-678E86E5B090}"/>
          </ac:spMkLst>
        </pc:spChg>
        <pc:spChg chg="add del mod">
          <ac:chgData name="Pascal Haab" userId="9fa86d09-8a65-46a6-9835-343004104ddc" providerId="ADAL" clId="{B2D9960C-45D9-4629-930C-E09CE3603590}" dt="2023-06-09T08:45:20.377" v="2406" actId="478"/>
          <ac:spMkLst>
            <pc:docMk/>
            <pc:sldMk cId="3169828638" sldId="330"/>
            <ac:spMk id="8" creationId="{4D8695FA-4E7E-A35E-48B4-794795418D87}"/>
          </ac:spMkLst>
        </pc:spChg>
        <pc:spChg chg="add mod">
          <ac:chgData name="Pascal Haab" userId="9fa86d09-8a65-46a6-9835-343004104ddc" providerId="ADAL" clId="{B2D9960C-45D9-4629-930C-E09CE3603590}" dt="2023-06-09T08:45:25.127" v="2453" actId="1035"/>
          <ac:spMkLst>
            <pc:docMk/>
            <pc:sldMk cId="3169828638" sldId="330"/>
            <ac:spMk id="9" creationId="{600EB024-38E8-94F7-49C0-7517102A7250}"/>
          </ac:spMkLst>
        </pc:spChg>
        <pc:spChg chg="add mod">
          <ac:chgData name="Pascal Haab" userId="9fa86d09-8a65-46a6-9835-343004104ddc" providerId="ADAL" clId="{B2D9960C-45D9-4629-930C-E09CE3603590}" dt="2023-06-09T08:45:25.127" v="2453" actId="1035"/>
          <ac:spMkLst>
            <pc:docMk/>
            <pc:sldMk cId="3169828638" sldId="330"/>
            <ac:spMk id="10" creationId="{58875062-2967-5C08-B3A1-C4E67BDE15B8}"/>
          </ac:spMkLst>
        </pc:spChg>
      </pc:sldChg>
      <pc:sldChg chg="del">
        <pc:chgData name="Pascal Haab" userId="9fa86d09-8a65-46a6-9835-343004104ddc" providerId="ADAL" clId="{B2D9960C-45D9-4629-930C-E09CE3603590}" dt="2023-06-09T07:01:46.633" v="276" actId="47"/>
        <pc:sldMkLst>
          <pc:docMk/>
          <pc:sldMk cId="4293078415" sldId="335"/>
        </pc:sldMkLst>
      </pc:sldChg>
      <pc:sldChg chg="del">
        <pc:chgData name="Pascal Haab" userId="9fa86d09-8a65-46a6-9835-343004104ddc" providerId="ADAL" clId="{B2D9960C-45D9-4629-930C-E09CE3603590}" dt="2023-06-09T07:01:45.482" v="275" actId="47"/>
        <pc:sldMkLst>
          <pc:docMk/>
          <pc:sldMk cId="3770081276" sldId="364"/>
        </pc:sldMkLst>
      </pc:sldChg>
      <pc:sldChg chg="del">
        <pc:chgData name="Pascal Haab" userId="9fa86d09-8a65-46a6-9835-343004104ddc" providerId="ADAL" clId="{B2D9960C-45D9-4629-930C-E09CE3603590}" dt="2023-06-09T07:01:47.457" v="277" actId="47"/>
        <pc:sldMkLst>
          <pc:docMk/>
          <pc:sldMk cId="3340736013" sldId="375"/>
        </pc:sldMkLst>
      </pc:sldChg>
      <pc:sldChg chg="del">
        <pc:chgData name="Pascal Haab" userId="9fa86d09-8a65-46a6-9835-343004104ddc" providerId="ADAL" clId="{B2D9960C-45D9-4629-930C-E09CE3603590}" dt="2023-06-09T07:00:51.620" v="261" actId="47"/>
        <pc:sldMkLst>
          <pc:docMk/>
          <pc:sldMk cId="3836795323" sldId="376"/>
        </pc:sldMkLst>
      </pc:sldChg>
      <pc:sldChg chg="del">
        <pc:chgData name="Pascal Haab" userId="9fa86d09-8a65-46a6-9835-343004104ddc" providerId="ADAL" clId="{B2D9960C-45D9-4629-930C-E09CE3603590}" dt="2023-06-09T07:02:36.128" v="345" actId="47"/>
        <pc:sldMkLst>
          <pc:docMk/>
          <pc:sldMk cId="3433016879" sldId="384"/>
        </pc:sldMkLst>
      </pc:sldChg>
      <pc:sldChg chg="addSp delSp modSp mod">
        <pc:chgData name="Pascal Haab" userId="9fa86d09-8a65-46a6-9835-343004104ddc" providerId="ADAL" clId="{B2D9960C-45D9-4629-930C-E09CE3603590}" dt="2023-06-09T07:17:53.734" v="897" actId="14100"/>
        <pc:sldMkLst>
          <pc:docMk/>
          <pc:sldMk cId="823605699" sldId="386"/>
        </pc:sldMkLst>
        <pc:spChg chg="add del mod">
          <ac:chgData name="Pascal Haab" userId="9fa86d09-8a65-46a6-9835-343004104ddc" providerId="ADAL" clId="{B2D9960C-45D9-4629-930C-E09CE3603590}" dt="2023-06-09T07:17:45.064" v="894" actId="478"/>
          <ac:spMkLst>
            <pc:docMk/>
            <pc:sldMk cId="823605699" sldId="386"/>
            <ac:spMk id="5" creationId="{459ABF17-D37D-B361-C8CE-06301336C09C}"/>
          </ac:spMkLst>
        </pc:spChg>
        <pc:spChg chg="mod">
          <ac:chgData name="Pascal Haab" userId="9fa86d09-8a65-46a6-9835-343004104ddc" providerId="ADAL" clId="{B2D9960C-45D9-4629-930C-E09CE3603590}" dt="2023-06-09T07:16:40.272" v="891" actId="20577"/>
          <ac:spMkLst>
            <pc:docMk/>
            <pc:sldMk cId="823605699" sldId="386"/>
            <ac:spMk id="6" creationId="{2111C169-E201-DED7-0960-2FE259BC0AC7}"/>
          </ac:spMkLst>
        </pc:spChg>
        <pc:spChg chg="del">
          <ac:chgData name="Pascal Haab" userId="9fa86d09-8a65-46a6-9835-343004104ddc" providerId="ADAL" clId="{B2D9960C-45D9-4629-930C-E09CE3603590}" dt="2023-06-09T07:16:45.150" v="892" actId="478"/>
          <ac:spMkLst>
            <pc:docMk/>
            <pc:sldMk cId="823605699" sldId="386"/>
            <ac:spMk id="10" creationId="{433AF56C-FBAC-71FD-75C7-B5A4596BAA68}"/>
          </ac:spMkLst>
        </pc:spChg>
        <pc:picChg chg="add mod">
          <ac:chgData name="Pascal Haab" userId="9fa86d09-8a65-46a6-9835-343004104ddc" providerId="ADAL" clId="{B2D9960C-45D9-4629-930C-E09CE3603590}" dt="2023-06-09T07:17:53.734" v="897" actId="14100"/>
          <ac:picMkLst>
            <pc:docMk/>
            <pc:sldMk cId="823605699" sldId="386"/>
            <ac:picMk id="8" creationId="{F2AAED74-FED4-5C57-99C5-B579901B2EDE}"/>
          </ac:picMkLst>
        </pc:picChg>
        <pc:picChg chg="del">
          <ac:chgData name="Pascal Haab" userId="9fa86d09-8a65-46a6-9835-343004104ddc" providerId="ADAL" clId="{B2D9960C-45D9-4629-930C-E09CE3603590}" dt="2023-06-09T07:16:45.792" v="893" actId="478"/>
          <ac:picMkLst>
            <pc:docMk/>
            <pc:sldMk cId="823605699" sldId="386"/>
            <ac:picMk id="9" creationId="{C77DE652-813D-695B-194F-A940338F83B2}"/>
          </ac:picMkLst>
        </pc:picChg>
      </pc:sldChg>
      <pc:sldChg chg="del">
        <pc:chgData name="Pascal Haab" userId="9fa86d09-8a65-46a6-9835-343004104ddc" providerId="ADAL" clId="{B2D9960C-45D9-4629-930C-E09CE3603590}" dt="2023-06-09T07:01:52.715" v="278" actId="47"/>
        <pc:sldMkLst>
          <pc:docMk/>
          <pc:sldMk cId="867758259" sldId="387"/>
        </pc:sldMkLst>
      </pc:sldChg>
      <pc:sldChg chg="modSp del mod chgLayout">
        <pc:chgData name="Pascal Haab" userId="9fa86d09-8a65-46a6-9835-343004104ddc" providerId="ADAL" clId="{B2D9960C-45D9-4629-930C-E09CE3603590}" dt="2023-06-09T07:20:08.328" v="908" actId="47"/>
        <pc:sldMkLst>
          <pc:docMk/>
          <pc:sldMk cId="2764493848" sldId="388"/>
        </pc:sldMkLst>
        <pc:spChg chg="mod ord">
          <ac:chgData name="Pascal Haab" userId="9fa86d09-8a65-46a6-9835-343004104ddc" providerId="ADAL" clId="{B2D9960C-45D9-4629-930C-E09CE3603590}" dt="2023-06-09T07:19:52.207" v="903" actId="700"/>
          <ac:spMkLst>
            <pc:docMk/>
            <pc:sldMk cId="2764493848" sldId="388"/>
            <ac:spMk id="2" creationId="{88A45E8D-8B79-87E6-98A6-962A9358D3D4}"/>
          </ac:spMkLst>
        </pc:spChg>
        <pc:spChg chg="mod ord">
          <ac:chgData name="Pascal Haab" userId="9fa86d09-8a65-46a6-9835-343004104ddc" providerId="ADAL" clId="{B2D9960C-45D9-4629-930C-E09CE3603590}" dt="2023-06-09T07:19:52.207" v="903" actId="700"/>
          <ac:spMkLst>
            <pc:docMk/>
            <pc:sldMk cId="2764493848" sldId="388"/>
            <ac:spMk id="4" creationId="{405CC3C2-C131-734A-7D6F-5E219795B7CC}"/>
          </ac:spMkLst>
        </pc:spChg>
        <pc:spChg chg="mod ord">
          <ac:chgData name="Pascal Haab" userId="9fa86d09-8a65-46a6-9835-343004104ddc" providerId="ADAL" clId="{B2D9960C-45D9-4629-930C-E09CE3603590}" dt="2023-06-09T07:19:52.207" v="903" actId="700"/>
          <ac:spMkLst>
            <pc:docMk/>
            <pc:sldMk cId="2764493848" sldId="388"/>
            <ac:spMk id="6" creationId="{B23DC3E8-1441-A7D6-B490-7A7226E549CC}"/>
          </ac:spMkLst>
        </pc:spChg>
        <pc:picChg chg="mod ord">
          <ac:chgData name="Pascal Haab" userId="9fa86d09-8a65-46a6-9835-343004104ddc" providerId="ADAL" clId="{B2D9960C-45D9-4629-930C-E09CE3603590}" dt="2023-06-09T07:19:52.207" v="903" actId="700"/>
          <ac:picMkLst>
            <pc:docMk/>
            <pc:sldMk cId="2764493848" sldId="388"/>
            <ac:picMk id="9" creationId="{F8A404F4-3740-3BA7-0338-F49F9F10BF9C}"/>
          </ac:picMkLst>
        </pc:picChg>
      </pc:sldChg>
      <pc:sldChg chg="del">
        <pc:chgData name="Pascal Haab" userId="9fa86d09-8a65-46a6-9835-343004104ddc" providerId="ADAL" clId="{B2D9960C-45D9-4629-930C-E09CE3603590}" dt="2023-06-09T07:01:55.298" v="279" actId="47"/>
        <pc:sldMkLst>
          <pc:docMk/>
          <pc:sldMk cId="1052667033" sldId="389"/>
        </pc:sldMkLst>
      </pc:sldChg>
      <pc:sldChg chg="del">
        <pc:chgData name="Pascal Haab" userId="9fa86d09-8a65-46a6-9835-343004104ddc" providerId="ADAL" clId="{B2D9960C-45D9-4629-930C-E09CE3603590}" dt="2023-06-09T07:01:56.955" v="280" actId="47"/>
        <pc:sldMkLst>
          <pc:docMk/>
          <pc:sldMk cId="179314583" sldId="390"/>
        </pc:sldMkLst>
      </pc:sldChg>
      <pc:sldChg chg="del">
        <pc:chgData name="Pascal Haab" userId="9fa86d09-8a65-46a6-9835-343004104ddc" providerId="ADAL" clId="{B2D9960C-45D9-4629-930C-E09CE3603590}" dt="2023-06-09T07:01:58.454" v="281" actId="47"/>
        <pc:sldMkLst>
          <pc:docMk/>
          <pc:sldMk cId="1123965534" sldId="391"/>
        </pc:sldMkLst>
      </pc:sldChg>
      <pc:sldChg chg="del">
        <pc:chgData name="Pascal Haab" userId="9fa86d09-8a65-46a6-9835-343004104ddc" providerId="ADAL" clId="{B2D9960C-45D9-4629-930C-E09CE3603590}" dt="2023-06-09T07:01:59.208" v="282" actId="47"/>
        <pc:sldMkLst>
          <pc:docMk/>
          <pc:sldMk cId="519725869" sldId="392"/>
        </pc:sldMkLst>
      </pc:sldChg>
      <pc:sldChg chg="del">
        <pc:chgData name="Pascal Haab" userId="9fa86d09-8a65-46a6-9835-343004104ddc" providerId="ADAL" clId="{B2D9960C-45D9-4629-930C-E09CE3603590}" dt="2023-06-09T07:02:01.908" v="286" actId="47"/>
        <pc:sldMkLst>
          <pc:docMk/>
          <pc:sldMk cId="3795355030" sldId="393"/>
        </pc:sldMkLst>
      </pc:sldChg>
      <pc:sldChg chg="del">
        <pc:chgData name="Pascal Haab" userId="9fa86d09-8a65-46a6-9835-343004104ddc" providerId="ADAL" clId="{B2D9960C-45D9-4629-930C-E09CE3603590}" dt="2023-06-09T07:02:01.498" v="285" actId="47"/>
        <pc:sldMkLst>
          <pc:docMk/>
          <pc:sldMk cId="3660794439" sldId="394"/>
        </pc:sldMkLst>
      </pc:sldChg>
      <pc:sldChg chg="del">
        <pc:chgData name="Pascal Haab" userId="9fa86d09-8a65-46a6-9835-343004104ddc" providerId="ADAL" clId="{B2D9960C-45D9-4629-930C-E09CE3603590}" dt="2023-06-09T07:02:00.140" v="283" actId="47"/>
        <pc:sldMkLst>
          <pc:docMk/>
          <pc:sldMk cId="3724725264" sldId="395"/>
        </pc:sldMkLst>
      </pc:sldChg>
      <pc:sldChg chg="del">
        <pc:chgData name="Pascal Haab" userId="9fa86d09-8a65-46a6-9835-343004104ddc" providerId="ADAL" clId="{B2D9960C-45D9-4629-930C-E09CE3603590}" dt="2023-06-09T07:02:02.305" v="287" actId="47"/>
        <pc:sldMkLst>
          <pc:docMk/>
          <pc:sldMk cId="2025629032" sldId="396"/>
        </pc:sldMkLst>
      </pc:sldChg>
      <pc:sldChg chg="del">
        <pc:chgData name="Pascal Haab" userId="9fa86d09-8a65-46a6-9835-343004104ddc" providerId="ADAL" clId="{B2D9960C-45D9-4629-930C-E09CE3603590}" dt="2023-06-09T07:02:03.263" v="289" actId="47"/>
        <pc:sldMkLst>
          <pc:docMk/>
          <pc:sldMk cId="83667528" sldId="397"/>
        </pc:sldMkLst>
      </pc:sldChg>
      <pc:sldChg chg="del">
        <pc:chgData name="Pascal Haab" userId="9fa86d09-8a65-46a6-9835-343004104ddc" providerId="ADAL" clId="{B2D9960C-45D9-4629-930C-E09CE3603590}" dt="2023-06-09T07:02:04.478" v="292" actId="47"/>
        <pc:sldMkLst>
          <pc:docMk/>
          <pc:sldMk cId="813531618" sldId="398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1783568816" sldId="399"/>
        </pc:sldMkLst>
      </pc:sldChg>
      <pc:sldChg chg="addSp delSp modSp mod ord modNotesTx">
        <pc:chgData name="Pascal Haab" userId="9fa86d09-8a65-46a6-9835-343004104ddc" providerId="ADAL" clId="{B2D9960C-45D9-4629-930C-E09CE3603590}" dt="2023-06-09T07:14:54.340" v="839" actId="20577"/>
        <pc:sldMkLst>
          <pc:docMk/>
          <pc:sldMk cId="2755517128" sldId="400"/>
        </pc:sldMkLst>
        <pc:spChg chg="add del mod">
          <ac:chgData name="Pascal Haab" userId="9fa86d09-8a65-46a6-9835-343004104ddc" providerId="ADAL" clId="{B2D9960C-45D9-4629-930C-E09CE3603590}" dt="2023-06-09T07:14:27.278" v="819" actId="22"/>
          <ac:spMkLst>
            <pc:docMk/>
            <pc:sldMk cId="2755517128" sldId="400"/>
            <ac:spMk id="3" creationId="{6FE86B35-479E-D089-042D-6528435D9526}"/>
          </ac:spMkLst>
        </pc:spChg>
        <pc:spChg chg="mod">
          <ac:chgData name="Pascal Haab" userId="9fa86d09-8a65-46a6-9835-343004104ddc" providerId="ADAL" clId="{B2D9960C-45D9-4629-930C-E09CE3603590}" dt="2023-06-09T07:14:54.340" v="839" actId="20577"/>
          <ac:spMkLst>
            <pc:docMk/>
            <pc:sldMk cId="2755517128" sldId="400"/>
            <ac:spMk id="6" creationId="{8A79F227-AF0E-E399-62C0-8FEE4BB9316D}"/>
          </ac:spMkLst>
        </pc:spChg>
        <pc:spChg chg="mod">
          <ac:chgData name="Pascal Haab" userId="9fa86d09-8a65-46a6-9835-343004104ddc" providerId="ADAL" clId="{B2D9960C-45D9-4629-930C-E09CE3603590}" dt="2023-06-09T07:14:10.088" v="818"/>
          <ac:spMkLst>
            <pc:docMk/>
            <pc:sldMk cId="2755517128" sldId="400"/>
            <ac:spMk id="8" creationId="{77B306A8-4965-9EDD-587A-B851240C9842}"/>
          </ac:spMkLst>
        </pc:spChg>
        <pc:picChg chg="add mod ord">
          <ac:chgData name="Pascal Haab" userId="9fa86d09-8a65-46a6-9835-343004104ddc" providerId="ADAL" clId="{B2D9960C-45D9-4629-930C-E09CE3603590}" dt="2023-06-09T07:14:42.214" v="824" actId="1440"/>
          <ac:picMkLst>
            <pc:docMk/>
            <pc:sldMk cId="2755517128" sldId="400"/>
            <ac:picMk id="7" creationId="{98C87DA7-B04B-8E8D-9FF8-DC63F51B4B04}"/>
          </ac:picMkLst>
        </pc:picChg>
        <pc:picChg chg="del mod">
          <ac:chgData name="Pascal Haab" userId="9fa86d09-8a65-46a6-9835-343004104ddc" providerId="ADAL" clId="{B2D9960C-45D9-4629-930C-E09CE3603590}" dt="2023-06-09T07:09:23.020" v="759" actId="478"/>
          <ac:picMkLst>
            <pc:docMk/>
            <pc:sldMk cId="2755517128" sldId="400"/>
            <ac:picMk id="10" creationId="{5FF3CCD2-F6A7-D047-764B-CAB5A4BE2F9D}"/>
          </ac:picMkLst>
        </pc:picChg>
      </pc:sldChg>
      <pc:sldChg chg="del">
        <pc:chgData name="Pascal Haab" userId="9fa86d09-8a65-46a6-9835-343004104ddc" providerId="ADAL" clId="{B2D9960C-45D9-4629-930C-E09CE3603590}" dt="2023-06-09T07:02:02.748" v="288" actId="47"/>
        <pc:sldMkLst>
          <pc:docMk/>
          <pc:sldMk cId="986319368" sldId="401"/>
        </pc:sldMkLst>
      </pc:sldChg>
      <pc:sldChg chg="addSp delSp modSp add mod">
        <pc:chgData name="Pascal Haab" userId="9fa86d09-8a65-46a6-9835-343004104ddc" providerId="ADAL" clId="{B2D9960C-45D9-4629-930C-E09CE3603590}" dt="2023-06-09T07:15:49.457" v="861" actId="1440"/>
        <pc:sldMkLst>
          <pc:docMk/>
          <pc:sldMk cId="3510282799" sldId="401"/>
        </pc:sldMkLst>
        <pc:spChg chg="add del mod">
          <ac:chgData name="Pascal Haab" userId="9fa86d09-8a65-46a6-9835-343004104ddc" providerId="ADAL" clId="{B2D9960C-45D9-4629-930C-E09CE3603590}" dt="2023-06-09T07:15:20.530" v="856" actId="478"/>
          <ac:spMkLst>
            <pc:docMk/>
            <pc:sldMk cId="3510282799" sldId="401"/>
            <ac:spMk id="3" creationId="{69B17DD5-4808-189C-75B1-4F26E484AD73}"/>
          </ac:spMkLst>
        </pc:spChg>
        <pc:spChg chg="mod">
          <ac:chgData name="Pascal Haab" userId="9fa86d09-8a65-46a6-9835-343004104ddc" providerId="ADAL" clId="{B2D9960C-45D9-4629-930C-E09CE3603590}" dt="2023-06-09T07:15:17.874" v="855" actId="20577"/>
          <ac:spMkLst>
            <pc:docMk/>
            <pc:sldMk cId="3510282799" sldId="401"/>
            <ac:spMk id="6" creationId="{8A79F227-AF0E-E399-62C0-8FEE4BB9316D}"/>
          </ac:spMkLst>
        </pc:spChg>
        <pc:picChg chg="del">
          <ac:chgData name="Pascal Haab" userId="9fa86d09-8a65-46a6-9835-343004104ddc" providerId="ADAL" clId="{B2D9960C-45D9-4629-930C-E09CE3603590}" dt="2023-06-09T07:15:12.629" v="841" actId="478"/>
          <ac:picMkLst>
            <pc:docMk/>
            <pc:sldMk cId="3510282799" sldId="401"/>
            <ac:picMk id="7" creationId="{98C87DA7-B04B-8E8D-9FF8-DC63F51B4B04}"/>
          </ac:picMkLst>
        </pc:picChg>
        <pc:picChg chg="add mod">
          <ac:chgData name="Pascal Haab" userId="9fa86d09-8a65-46a6-9835-343004104ddc" providerId="ADAL" clId="{B2D9960C-45D9-4629-930C-E09CE3603590}" dt="2023-06-09T07:15:49.457" v="861" actId="1440"/>
          <ac:picMkLst>
            <pc:docMk/>
            <pc:sldMk cId="3510282799" sldId="401"/>
            <ac:picMk id="9" creationId="{2582B6E9-8358-C184-3C44-0F52D1F977D6}"/>
          </ac:picMkLst>
        </pc:picChg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2627614079" sldId="402"/>
        </pc:sldMkLst>
      </pc:sldChg>
      <pc:sldChg chg="modSp add mod">
        <pc:chgData name="Pascal Haab" userId="9fa86d09-8a65-46a6-9835-343004104ddc" providerId="ADAL" clId="{B2D9960C-45D9-4629-930C-E09CE3603590}" dt="2023-06-09T07:19:21.416" v="899" actId="207"/>
        <pc:sldMkLst>
          <pc:docMk/>
          <pc:sldMk cId="2809086080" sldId="402"/>
        </pc:sldMkLst>
        <pc:spChg chg="mod">
          <ac:chgData name="Pascal Haab" userId="9fa86d09-8a65-46a6-9835-343004104ddc" providerId="ADAL" clId="{B2D9960C-45D9-4629-930C-E09CE3603590}" dt="2023-06-09T07:19:21.416" v="899" actId="207"/>
          <ac:spMkLst>
            <pc:docMk/>
            <pc:sldMk cId="2809086080" sldId="402"/>
            <ac:spMk id="5" creationId="{AE008157-965B-F47B-BA47-D07A3F62B0B6}"/>
          </ac:spMkLst>
        </pc:spChg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1037917813" sldId="403"/>
        </pc:sldMkLst>
      </pc:sldChg>
      <pc:sldChg chg="modSp add mod">
        <pc:chgData name="Pascal Haab" userId="9fa86d09-8a65-46a6-9835-343004104ddc" providerId="ADAL" clId="{B2D9960C-45D9-4629-930C-E09CE3603590}" dt="2023-06-09T07:19:37.587" v="901" actId="207"/>
        <pc:sldMkLst>
          <pc:docMk/>
          <pc:sldMk cId="2321108061" sldId="403"/>
        </pc:sldMkLst>
        <pc:spChg chg="mod">
          <ac:chgData name="Pascal Haab" userId="9fa86d09-8a65-46a6-9835-343004104ddc" providerId="ADAL" clId="{B2D9960C-45D9-4629-930C-E09CE3603590}" dt="2023-06-09T07:19:37.587" v="901" actId="207"/>
          <ac:spMkLst>
            <pc:docMk/>
            <pc:sldMk cId="2321108061" sldId="403"/>
            <ac:spMk id="5" creationId="{AE008157-965B-F47B-BA47-D07A3F62B0B6}"/>
          </ac:spMkLst>
        </pc:spChg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1531984290" sldId="404"/>
        </pc:sldMkLst>
      </pc:sldChg>
      <pc:sldChg chg="addSp delSp modSp new add del mod modNotesTx">
        <pc:chgData name="Pascal Haab" userId="9fa86d09-8a65-46a6-9835-343004104ddc" providerId="ADAL" clId="{B2D9960C-45D9-4629-930C-E09CE3603590}" dt="2023-06-15T06:45:56.674" v="2805" actId="27636"/>
        <pc:sldMkLst>
          <pc:docMk/>
          <pc:sldMk cId="3778431545" sldId="404"/>
        </pc:sldMkLst>
        <pc:spChg chg="mod">
          <ac:chgData name="Pascal Haab" userId="9fa86d09-8a65-46a6-9835-343004104ddc" providerId="ADAL" clId="{B2D9960C-45D9-4629-930C-E09CE3603590}" dt="2023-06-09T08:33:55.113" v="1775" actId="6549"/>
          <ac:spMkLst>
            <pc:docMk/>
            <pc:sldMk cId="3778431545" sldId="404"/>
            <ac:spMk id="2" creationId="{B0250E89-A301-2E4E-1D93-F8DAC0CC88D9}"/>
          </ac:spMkLst>
        </pc:spChg>
        <pc:spChg chg="del">
          <ac:chgData name="Pascal Haab" userId="9fa86d09-8a65-46a6-9835-343004104ddc" providerId="ADAL" clId="{B2D9960C-45D9-4629-930C-E09CE3603590}" dt="2023-06-09T07:21:54.984" v="913" actId="931"/>
          <ac:spMkLst>
            <pc:docMk/>
            <pc:sldMk cId="3778431545" sldId="404"/>
            <ac:spMk id="3" creationId="{945B9E0C-7997-EEB5-B418-EE29B8E9B866}"/>
          </ac:spMkLst>
        </pc:spChg>
        <pc:spChg chg="mod">
          <ac:chgData name="Pascal Haab" userId="9fa86d09-8a65-46a6-9835-343004104ddc" providerId="ADAL" clId="{B2D9960C-45D9-4629-930C-E09CE3603590}" dt="2023-06-15T06:45:56.674" v="2805" actId="27636"/>
          <ac:spMkLst>
            <pc:docMk/>
            <pc:sldMk cId="3778431545" sldId="404"/>
            <ac:spMk id="4" creationId="{E8645ADA-7FD9-932A-A0F7-4BD6AD4D36B3}"/>
          </ac:spMkLst>
        </pc:spChg>
        <pc:picChg chg="add mod modCrop">
          <ac:chgData name="Pascal Haab" userId="9fa86d09-8a65-46a6-9835-343004104ddc" providerId="ADAL" clId="{B2D9960C-45D9-4629-930C-E09CE3603590}" dt="2023-06-15T06:45:52.694" v="2803" actId="1076"/>
          <ac:picMkLst>
            <pc:docMk/>
            <pc:sldMk cId="3778431545" sldId="404"/>
            <ac:picMk id="7" creationId="{888F223F-63D0-E379-2664-7556F1A86E71}"/>
          </ac:picMkLst>
        </pc:picChg>
      </pc:sldChg>
      <pc:sldChg chg="modSp add mod ord">
        <pc:chgData name="Pascal Haab" userId="9fa86d09-8a65-46a6-9835-343004104ddc" providerId="ADAL" clId="{B2D9960C-45D9-4629-930C-E09CE3603590}" dt="2023-06-09T07:20:19.965" v="910" actId="207"/>
        <pc:sldMkLst>
          <pc:docMk/>
          <pc:sldMk cId="2062587624" sldId="405"/>
        </pc:sldMkLst>
        <pc:spChg chg="mod">
          <ac:chgData name="Pascal Haab" userId="9fa86d09-8a65-46a6-9835-343004104ddc" providerId="ADAL" clId="{B2D9960C-45D9-4629-930C-E09CE3603590}" dt="2023-06-09T07:20:19.965" v="910" actId="207"/>
          <ac:spMkLst>
            <pc:docMk/>
            <pc:sldMk cId="2062587624" sldId="405"/>
            <ac:spMk id="5" creationId="{AE008157-965B-F47B-BA47-D07A3F62B0B6}"/>
          </ac:spMkLst>
        </pc:spChg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4272435501" sldId="405"/>
        </pc:sldMkLst>
      </pc:sldChg>
      <pc:sldChg chg="addSp delSp modSp new mod modClrScheme chgLayout">
        <pc:chgData name="Pascal Haab" userId="9fa86d09-8a65-46a6-9835-343004104ddc" providerId="ADAL" clId="{B2D9960C-45D9-4629-930C-E09CE3603590}" dt="2023-06-15T13:32:49.582" v="2836" actId="6549"/>
        <pc:sldMkLst>
          <pc:docMk/>
          <pc:sldMk cId="1480565488" sldId="406"/>
        </pc:sldMkLst>
        <pc:spChg chg="del mod ord">
          <ac:chgData name="Pascal Haab" userId="9fa86d09-8a65-46a6-9835-343004104ddc" providerId="ADAL" clId="{B2D9960C-45D9-4629-930C-E09CE3603590}" dt="2023-06-09T07:23:22.833" v="965" actId="700"/>
          <ac:spMkLst>
            <pc:docMk/>
            <pc:sldMk cId="1480565488" sldId="406"/>
            <ac:spMk id="2" creationId="{FD7188C1-F08F-70B9-78A9-5F8F8C61D5BA}"/>
          </ac:spMkLst>
        </pc:spChg>
        <pc:spChg chg="del mod ord">
          <ac:chgData name="Pascal Haab" userId="9fa86d09-8a65-46a6-9835-343004104ddc" providerId="ADAL" clId="{B2D9960C-45D9-4629-930C-E09CE3603590}" dt="2023-06-09T07:23:22.833" v="965" actId="700"/>
          <ac:spMkLst>
            <pc:docMk/>
            <pc:sldMk cId="1480565488" sldId="406"/>
            <ac:spMk id="3" creationId="{AF3DF6F4-1D0E-2DAD-E278-9D473D39D162}"/>
          </ac:spMkLst>
        </pc:spChg>
        <pc:spChg chg="del">
          <ac:chgData name="Pascal Haab" userId="9fa86d09-8a65-46a6-9835-343004104ddc" providerId="ADAL" clId="{B2D9960C-45D9-4629-930C-E09CE3603590}" dt="2023-06-09T07:23:22.833" v="965" actId="700"/>
          <ac:spMkLst>
            <pc:docMk/>
            <pc:sldMk cId="1480565488" sldId="406"/>
            <ac:spMk id="4" creationId="{4EFB707E-5AB7-79A0-D6C5-D322D9AD5A65}"/>
          </ac:spMkLst>
        </pc:spChg>
        <pc:spChg chg="mod ord">
          <ac:chgData name="Pascal Haab" userId="9fa86d09-8a65-46a6-9835-343004104ddc" providerId="ADAL" clId="{B2D9960C-45D9-4629-930C-E09CE3603590}" dt="2023-06-09T07:23:22.833" v="965" actId="700"/>
          <ac:spMkLst>
            <pc:docMk/>
            <pc:sldMk cId="1480565488" sldId="406"/>
            <ac:spMk id="5" creationId="{0563F058-C0DA-BF9B-8E8C-25C06C65A029}"/>
          </ac:spMkLst>
        </pc:spChg>
        <pc:spChg chg="add mod ord">
          <ac:chgData name="Pascal Haab" userId="9fa86d09-8a65-46a6-9835-343004104ddc" providerId="ADAL" clId="{B2D9960C-45D9-4629-930C-E09CE3603590}" dt="2023-06-15T13:32:49.582" v="2836" actId="6549"/>
          <ac:spMkLst>
            <pc:docMk/>
            <pc:sldMk cId="1480565488" sldId="406"/>
            <ac:spMk id="6" creationId="{2A07475E-0DCA-3E1E-B6D7-25B30B93FD2A}"/>
          </ac:spMkLst>
        </pc:spChg>
        <pc:spChg chg="add del mod ord">
          <ac:chgData name="Pascal Haab" userId="9fa86d09-8a65-46a6-9835-343004104ddc" providerId="ADAL" clId="{B2D9960C-45D9-4629-930C-E09CE3603590}" dt="2023-06-09T07:24:43.985" v="984" actId="478"/>
          <ac:spMkLst>
            <pc:docMk/>
            <pc:sldMk cId="1480565488" sldId="406"/>
            <ac:spMk id="7" creationId="{5153C998-B915-FD89-45A7-C8B227885FC5}"/>
          </ac:spMkLst>
        </pc:spChg>
        <pc:spChg chg="add mod">
          <ac:chgData name="Pascal Haab" userId="9fa86d09-8a65-46a6-9835-343004104ddc" providerId="ADAL" clId="{B2D9960C-45D9-4629-930C-E09CE3603590}" dt="2023-06-15T11:25:53.887" v="2831" actId="14100"/>
          <ac:spMkLst>
            <pc:docMk/>
            <pc:sldMk cId="1480565488" sldId="406"/>
            <ac:spMk id="7" creationId="{99F72C1E-2412-38C3-0ABB-6310DD33EDE2}"/>
          </ac:spMkLst>
        </pc:spChg>
        <pc:spChg chg="add del">
          <ac:chgData name="Pascal Haab" userId="9fa86d09-8a65-46a6-9835-343004104ddc" providerId="ADAL" clId="{B2D9960C-45D9-4629-930C-E09CE3603590}" dt="2023-06-09T08:08:22.049" v="1014" actId="478"/>
          <ac:spMkLst>
            <pc:docMk/>
            <pc:sldMk cId="1480565488" sldId="406"/>
            <ac:spMk id="9" creationId="{B91FA124-0427-22A1-C92A-EF3758A818A3}"/>
          </ac:spMkLst>
        </pc:spChg>
        <pc:picChg chg="add del mod">
          <ac:chgData name="Pascal Haab" userId="9fa86d09-8a65-46a6-9835-343004104ddc" providerId="ADAL" clId="{B2D9960C-45D9-4629-930C-E09CE3603590}" dt="2023-06-15T11:23:12.919" v="2822" actId="478"/>
          <ac:picMkLst>
            <pc:docMk/>
            <pc:sldMk cId="1480565488" sldId="406"/>
            <ac:picMk id="3" creationId="{4F8B35F0-6BB8-AF83-0AA7-D099E35F7CDF}"/>
          </ac:picMkLst>
        </pc:picChg>
        <pc:picChg chg="add mod">
          <ac:chgData name="Pascal Haab" userId="9fa86d09-8a65-46a6-9835-343004104ddc" providerId="ADAL" clId="{B2D9960C-45D9-4629-930C-E09CE3603590}" dt="2023-06-15T11:24:02.363" v="2827" actId="1440"/>
          <ac:picMkLst>
            <pc:docMk/>
            <pc:sldMk cId="1480565488" sldId="406"/>
            <ac:picMk id="4" creationId="{5EBDCD01-4CC0-F976-01BC-52F2D1B74345}"/>
          </ac:picMkLst>
        </pc:picChg>
        <pc:picChg chg="add del mod">
          <ac:chgData name="Pascal Haab" userId="9fa86d09-8a65-46a6-9835-343004104ddc" providerId="ADAL" clId="{B2D9960C-45D9-4629-930C-E09CE3603590}" dt="2023-06-09T08:12:34.307" v="1020" actId="478"/>
          <ac:picMkLst>
            <pc:docMk/>
            <pc:sldMk cId="1480565488" sldId="406"/>
            <ac:picMk id="11" creationId="{34DE5E0F-8D32-808F-0F5C-A4EB95E4EE59}"/>
          </ac:picMkLst>
        </pc:picChg>
        <pc:picChg chg="add del mod">
          <ac:chgData name="Pascal Haab" userId="9fa86d09-8a65-46a6-9835-343004104ddc" providerId="ADAL" clId="{B2D9960C-45D9-4629-930C-E09CE3603590}" dt="2023-06-09T08:18:14.620" v="1263" actId="478"/>
          <ac:picMkLst>
            <pc:docMk/>
            <pc:sldMk cId="1480565488" sldId="406"/>
            <ac:picMk id="13" creationId="{169052A1-19CF-8614-398D-9F3986A858DA}"/>
          </ac:picMkLst>
        </pc:picChg>
        <pc:picChg chg="add del mod">
          <ac:chgData name="Pascal Haab" userId="9fa86d09-8a65-46a6-9835-343004104ddc" providerId="ADAL" clId="{B2D9960C-45D9-4629-930C-E09CE3603590}" dt="2023-06-09T08:27:47.868" v="1650" actId="478"/>
          <ac:picMkLst>
            <pc:docMk/>
            <pc:sldMk cId="1480565488" sldId="406"/>
            <ac:picMk id="15" creationId="{A9ED868D-5396-60C7-D05B-4109759A483B}"/>
          </ac:picMkLst>
        </pc:picChg>
        <pc:picChg chg="add del mod">
          <ac:chgData name="Pascal Haab" userId="9fa86d09-8a65-46a6-9835-343004104ddc" providerId="ADAL" clId="{B2D9960C-45D9-4629-930C-E09CE3603590}" dt="2023-06-09T08:28:56.760" v="1655" actId="478"/>
          <ac:picMkLst>
            <pc:docMk/>
            <pc:sldMk cId="1480565488" sldId="406"/>
            <ac:picMk id="17" creationId="{B94F6ABA-BF03-85FE-AD79-E8D7D507BA34}"/>
          </ac:picMkLst>
        </pc:picChg>
        <pc:picChg chg="add del mod">
          <ac:chgData name="Pascal Haab" userId="9fa86d09-8a65-46a6-9835-343004104ddc" providerId="ADAL" clId="{B2D9960C-45D9-4629-930C-E09CE3603590}" dt="2023-06-13T06:39:14.528" v="2623" actId="478"/>
          <ac:picMkLst>
            <pc:docMk/>
            <pc:sldMk cId="1480565488" sldId="406"/>
            <ac:picMk id="19" creationId="{A848CF1A-205E-8EA9-B20A-CF8713DEDC6D}"/>
          </ac:picMkLst>
        </pc:picChg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1787982124" sldId="406"/>
        </pc:sldMkLst>
      </pc:sldChg>
      <pc:sldChg chg="del">
        <pc:chgData name="Pascal Haab" userId="9fa86d09-8a65-46a6-9835-343004104ddc" providerId="ADAL" clId="{B2D9960C-45D9-4629-930C-E09CE3603590}" dt="2023-06-09T07:02:04.788" v="293" actId="47"/>
        <pc:sldMkLst>
          <pc:docMk/>
          <pc:sldMk cId="2311125234" sldId="407"/>
        </pc:sldMkLst>
      </pc:sldChg>
      <pc:sldChg chg="add del">
        <pc:chgData name="Pascal Haab" userId="9fa86d09-8a65-46a6-9835-343004104ddc" providerId="ADAL" clId="{B2D9960C-45D9-4629-930C-E09CE3603590}" dt="2023-06-09T07:23:37.247" v="968" actId="47"/>
        <pc:sldMkLst>
          <pc:docMk/>
          <pc:sldMk cId="3020031312" sldId="407"/>
        </pc:sldMkLst>
      </pc:sldChg>
      <pc:sldChg chg="addSp delSp modSp add mod">
        <pc:chgData name="Pascal Haab" userId="9fa86d09-8a65-46a6-9835-343004104ddc" providerId="ADAL" clId="{B2D9960C-45D9-4629-930C-E09CE3603590}" dt="2023-06-09T08:48:56.547" v="2604" actId="20577"/>
        <pc:sldMkLst>
          <pc:docMk/>
          <pc:sldMk cId="4189056503" sldId="408"/>
        </pc:sldMkLst>
        <pc:spChg chg="mod">
          <ac:chgData name="Pascal Haab" userId="9fa86d09-8a65-46a6-9835-343004104ddc" providerId="ADAL" clId="{B2D9960C-45D9-4629-930C-E09CE3603590}" dt="2023-06-09T08:37:56.255" v="2111" actId="20577"/>
          <ac:spMkLst>
            <pc:docMk/>
            <pc:sldMk cId="4189056503" sldId="408"/>
            <ac:spMk id="2" creationId="{B0250E89-A301-2E4E-1D93-F8DAC0CC88D9}"/>
          </ac:spMkLst>
        </pc:spChg>
        <pc:spChg chg="mod">
          <ac:chgData name="Pascal Haab" userId="9fa86d09-8a65-46a6-9835-343004104ddc" providerId="ADAL" clId="{B2D9960C-45D9-4629-930C-E09CE3603590}" dt="2023-06-09T08:48:56.547" v="2604" actId="20577"/>
          <ac:spMkLst>
            <pc:docMk/>
            <pc:sldMk cId="4189056503" sldId="408"/>
            <ac:spMk id="4" creationId="{E8645ADA-7FD9-932A-A0F7-4BD6AD4D36B3}"/>
          </ac:spMkLst>
        </pc:spChg>
        <pc:spChg chg="add del mod">
          <ac:chgData name="Pascal Haab" userId="9fa86d09-8a65-46a6-9835-343004104ddc" providerId="ADAL" clId="{B2D9960C-45D9-4629-930C-E09CE3603590}" dt="2023-06-09T07:23:54.024" v="973" actId="931"/>
          <ac:spMkLst>
            <pc:docMk/>
            <pc:sldMk cId="4189056503" sldId="408"/>
            <ac:spMk id="6" creationId="{1476E6DB-6881-70EC-82B0-DB1CA04D7AFF}"/>
          </ac:spMkLst>
        </pc:spChg>
        <pc:picChg chg="del">
          <ac:chgData name="Pascal Haab" userId="9fa86d09-8a65-46a6-9835-343004104ddc" providerId="ADAL" clId="{B2D9960C-45D9-4629-930C-E09CE3603590}" dt="2023-06-09T07:23:48.964" v="972" actId="478"/>
          <ac:picMkLst>
            <pc:docMk/>
            <pc:sldMk cId="4189056503" sldId="408"/>
            <ac:picMk id="7" creationId="{888F223F-63D0-E379-2664-7556F1A86E71}"/>
          </ac:picMkLst>
        </pc:picChg>
        <pc:picChg chg="add mod modCrop">
          <ac:chgData name="Pascal Haab" userId="9fa86d09-8a65-46a6-9835-343004104ddc" providerId="ADAL" clId="{B2D9960C-45D9-4629-930C-E09CE3603590}" dt="2023-06-09T07:24:26.495" v="982" actId="732"/>
          <ac:picMkLst>
            <pc:docMk/>
            <pc:sldMk cId="4189056503" sldId="408"/>
            <ac:picMk id="9" creationId="{8CC2A581-20B0-432B-90DA-774D0236D314}"/>
          </ac:picMkLst>
        </pc:picChg>
      </pc:sldChg>
      <pc:sldChg chg="addSp delSp modSp new mod ord">
        <pc:chgData name="Pascal Haab" userId="9fa86d09-8a65-46a6-9835-343004104ddc" providerId="ADAL" clId="{B2D9960C-45D9-4629-930C-E09CE3603590}" dt="2023-06-09T08:27:31.228" v="1649"/>
        <pc:sldMkLst>
          <pc:docMk/>
          <pc:sldMk cId="1415592693" sldId="409"/>
        </pc:sldMkLst>
        <pc:spChg chg="del">
          <ac:chgData name="Pascal Haab" userId="9fa86d09-8a65-46a6-9835-343004104ddc" providerId="ADAL" clId="{B2D9960C-45D9-4629-930C-E09CE3603590}" dt="2023-06-09T08:25:42.871" v="1620" actId="478"/>
          <ac:spMkLst>
            <pc:docMk/>
            <pc:sldMk cId="1415592693" sldId="409"/>
            <ac:spMk id="2" creationId="{48A8D61F-DA87-D004-15F8-11F72D6FE4C1}"/>
          </ac:spMkLst>
        </pc:spChg>
        <pc:spChg chg="del">
          <ac:chgData name="Pascal Haab" userId="9fa86d09-8a65-46a6-9835-343004104ddc" providerId="ADAL" clId="{B2D9960C-45D9-4629-930C-E09CE3603590}" dt="2023-06-09T08:26:08.182" v="1621" actId="478"/>
          <ac:spMkLst>
            <pc:docMk/>
            <pc:sldMk cId="1415592693" sldId="409"/>
            <ac:spMk id="5" creationId="{BE2E8EC0-4CA4-DD23-0B05-9DF2D8214561}"/>
          </ac:spMkLst>
        </pc:spChg>
        <pc:spChg chg="mod">
          <ac:chgData name="Pascal Haab" userId="9fa86d09-8a65-46a6-9835-343004104ddc" providerId="ADAL" clId="{B2D9960C-45D9-4629-930C-E09CE3603590}" dt="2023-06-09T08:26:33.056" v="1643" actId="20577"/>
          <ac:spMkLst>
            <pc:docMk/>
            <pc:sldMk cId="1415592693" sldId="409"/>
            <ac:spMk id="6" creationId="{271D9F3C-BF66-DF10-0037-4573450FB0DB}"/>
          </ac:spMkLst>
        </pc:spChg>
        <pc:picChg chg="add mod modCrop">
          <ac:chgData name="Pascal Haab" userId="9fa86d09-8a65-46a6-9835-343004104ddc" providerId="ADAL" clId="{B2D9960C-45D9-4629-930C-E09CE3603590}" dt="2023-06-09T08:27:13.987" v="1647" actId="14100"/>
          <ac:picMkLst>
            <pc:docMk/>
            <pc:sldMk cId="1415592693" sldId="409"/>
            <ac:picMk id="8" creationId="{9B798092-C186-810F-97AD-690A97F262FE}"/>
          </ac:picMkLst>
        </pc:picChg>
      </pc:sldChg>
      <pc:sldChg chg="del">
        <pc:chgData name="Pascal Haab" userId="9fa86d09-8a65-46a6-9835-343004104ddc" providerId="ADAL" clId="{B2D9960C-45D9-4629-930C-E09CE3603590}" dt="2023-06-09T07:02:04.138" v="291" actId="47"/>
        <pc:sldMkLst>
          <pc:docMk/>
          <pc:sldMk cId="1644780177" sldId="409"/>
        </pc:sldMkLst>
      </pc:sldChg>
      <pc:sldChg chg="addSp delSp modSp new mod modClrScheme chgLayout">
        <pc:chgData name="Pascal Haab" userId="9fa86d09-8a65-46a6-9835-343004104ddc" providerId="ADAL" clId="{B2D9960C-45D9-4629-930C-E09CE3603590}" dt="2023-06-09T08:45:46.448" v="2464" actId="20577"/>
        <pc:sldMkLst>
          <pc:docMk/>
          <pc:sldMk cId="399125839" sldId="410"/>
        </pc:sldMkLst>
        <pc:spChg chg="del mod ord">
          <ac:chgData name="Pascal Haab" userId="9fa86d09-8a65-46a6-9835-343004104ddc" providerId="ADAL" clId="{B2D9960C-45D9-4629-930C-E09CE3603590}" dt="2023-06-09T08:40:44.570" v="2267" actId="700"/>
          <ac:spMkLst>
            <pc:docMk/>
            <pc:sldMk cId="399125839" sldId="410"/>
            <ac:spMk id="2" creationId="{79CF19EF-3CFC-761B-C85C-8311A53D6C02}"/>
          </ac:spMkLst>
        </pc:spChg>
        <pc:spChg chg="del mod ord">
          <ac:chgData name="Pascal Haab" userId="9fa86d09-8a65-46a6-9835-343004104ddc" providerId="ADAL" clId="{B2D9960C-45D9-4629-930C-E09CE3603590}" dt="2023-06-09T08:40:44.570" v="2267" actId="700"/>
          <ac:spMkLst>
            <pc:docMk/>
            <pc:sldMk cId="399125839" sldId="410"/>
            <ac:spMk id="3" creationId="{F8D58DE3-038A-9495-52A6-1C802CDC9893}"/>
          </ac:spMkLst>
        </pc:spChg>
        <pc:spChg chg="del">
          <ac:chgData name="Pascal Haab" userId="9fa86d09-8a65-46a6-9835-343004104ddc" providerId="ADAL" clId="{B2D9960C-45D9-4629-930C-E09CE3603590}" dt="2023-06-09T08:40:44.570" v="2267" actId="700"/>
          <ac:spMkLst>
            <pc:docMk/>
            <pc:sldMk cId="399125839" sldId="410"/>
            <ac:spMk id="4" creationId="{45CF1970-74BF-45D9-9416-446A7AFC0DCE}"/>
          </ac:spMkLst>
        </pc:spChg>
        <pc:spChg chg="mod ord">
          <ac:chgData name="Pascal Haab" userId="9fa86d09-8a65-46a6-9835-343004104ddc" providerId="ADAL" clId="{B2D9960C-45D9-4629-930C-E09CE3603590}" dt="2023-06-09T08:40:44.570" v="2267" actId="700"/>
          <ac:spMkLst>
            <pc:docMk/>
            <pc:sldMk cId="399125839" sldId="410"/>
            <ac:spMk id="5" creationId="{642ED25B-DA7D-BADE-B430-10B37BB4413A}"/>
          </ac:spMkLst>
        </pc:spChg>
        <pc:spChg chg="add mod ord">
          <ac:chgData name="Pascal Haab" userId="9fa86d09-8a65-46a6-9835-343004104ddc" providerId="ADAL" clId="{B2D9960C-45D9-4629-930C-E09CE3603590}" dt="2023-06-09T08:45:46.448" v="2464" actId="20577"/>
          <ac:spMkLst>
            <pc:docMk/>
            <pc:sldMk cId="399125839" sldId="410"/>
            <ac:spMk id="6" creationId="{1A3EEAAA-50A9-A3BC-678E-0D902F4FFB73}"/>
          </ac:spMkLst>
        </pc:spChg>
        <pc:spChg chg="add del mod ord">
          <ac:chgData name="Pascal Haab" userId="9fa86d09-8a65-46a6-9835-343004104ddc" providerId="ADAL" clId="{B2D9960C-45D9-4629-930C-E09CE3603590}" dt="2023-06-09T08:41:09.600" v="2268" actId="3680"/>
          <ac:spMkLst>
            <pc:docMk/>
            <pc:sldMk cId="399125839" sldId="410"/>
            <ac:spMk id="7" creationId="{2E606BE7-6D46-3B4B-DBD2-710B8F45253F}"/>
          </ac:spMkLst>
        </pc:spChg>
        <pc:graphicFrameChg chg="add mod ord modGraphic">
          <ac:chgData name="Pascal Haab" userId="9fa86d09-8a65-46a6-9835-343004104ddc" providerId="ADAL" clId="{B2D9960C-45D9-4629-930C-E09CE3603590}" dt="2023-06-09T08:44:16.165" v="2400" actId="20577"/>
          <ac:graphicFrameMkLst>
            <pc:docMk/>
            <pc:sldMk cId="399125839" sldId="410"/>
            <ac:graphicFrameMk id="8" creationId="{F00937F4-2DC2-C068-6152-782CFEB58649}"/>
          </ac:graphicFrameMkLst>
        </pc:graphicFrameChg>
      </pc:sldChg>
      <pc:sldChg chg="del">
        <pc:chgData name="Pascal Haab" userId="9fa86d09-8a65-46a6-9835-343004104ddc" providerId="ADAL" clId="{B2D9960C-45D9-4629-930C-E09CE3603590}" dt="2023-06-09T07:02:05.070" v="294" actId="47"/>
        <pc:sldMkLst>
          <pc:docMk/>
          <pc:sldMk cId="3215587853" sldId="410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152178750" sldId="411"/>
        </pc:sldMkLst>
      </pc:sldChg>
      <pc:sldChg chg="add">
        <pc:chgData name="Pascal Haab" userId="9fa86d09-8a65-46a6-9835-343004104ddc" providerId="ADAL" clId="{B2D9960C-45D9-4629-930C-E09CE3603590}" dt="2023-06-09T08:49:10.743" v="2605"/>
        <pc:sldMkLst>
          <pc:docMk/>
          <pc:sldMk cId="3741238228" sldId="411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3222013902" sldId="412"/>
        </pc:sldMkLst>
      </pc:sldChg>
      <pc:sldChg chg="addSp delSp modSp new mod ord modClrScheme chgLayout">
        <pc:chgData name="Pascal Haab" userId="9fa86d09-8a65-46a6-9835-343004104ddc" providerId="ADAL" clId="{B2D9960C-45D9-4629-930C-E09CE3603590}" dt="2023-06-15T11:27:51.386" v="2833"/>
        <pc:sldMkLst>
          <pc:docMk/>
          <pc:sldMk cId="3868572393" sldId="412"/>
        </pc:sldMkLst>
        <pc:spChg chg="del">
          <ac:chgData name="Pascal Haab" userId="9fa86d09-8a65-46a6-9835-343004104ddc" providerId="ADAL" clId="{B2D9960C-45D9-4629-930C-E09CE3603590}" dt="2023-06-15T11:21:17.261" v="2808" actId="478"/>
          <ac:spMkLst>
            <pc:docMk/>
            <pc:sldMk cId="3868572393" sldId="412"/>
            <ac:spMk id="2" creationId="{2C33632F-0967-7023-ACD2-38E50CF54778}"/>
          </ac:spMkLst>
        </pc:spChg>
        <pc:spChg chg="del mod ord">
          <ac:chgData name="Pascal Haab" userId="9fa86d09-8a65-46a6-9835-343004104ddc" providerId="ADAL" clId="{B2D9960C-45D9-4629-930C-E09CE3603590}" dt="2023-06-15T11:21:53.171" v="2812" actId="478"/>
          <ac:spMkLst>
            <pc:docMk/>
            <pc:sldMk cId="3868572393" sldId="412"/>
            <ac:spMk id="3" creationId="{71D6AD89-45A2-BB88-D44D-7446D3D8642B}"/>
          </ac:spMkLst>
        </pc:spChg>
        <pc:spChg chg="del mod ord">
          <ac:chgData name="Pascal Haab" userId="9fa86d09-8a65-46a6-9835-343004104ddc" providerId="ADAL" clId="{B2D9960C-45D9-4629-930C-E09CE3603590}" dt="2023-06-15T11:22:03.403" v="2815" actId="478"/>
          <ac:spMkLst>
            <pc:docMk/>
            <pc:sldMk cId="3868572393" sldId="412"/>
            <ac:spMk id="4" creationId="{972A651E-CB55-2FA3-98D5-AE5336149CE5}"/>
          </ac:spMkLst>
        </pc:spChg>
        <pc:spChg chg="del">
          <ac:chgData name="Pascal Haab" userId="9fa86d09-8a65-46a6-9835-343004104ddc" providerId="ADAL" clId="{B2D9960C-45D9-4629-930C-E09CE3603590}" dt="2023-06-15T11:21:15.711" v="2807" actId="478"/>
          <ac:spMkLst>
            <pc:docMk/>
            <pc:sldMk cId="3868572393" sldId="412"/>
            <ac:spMk id="5" creationId="{06004F57-EF7B-C06C-BCD4-90DDF969BBE0}"/>
          </ac:spMkLst>
        </pc:spChg>
        <pc:spChg chg="del mod ord">
          <ac:chgData name="Pascal Haab" userId="9fa86d09-8a65-46a6-9835-343004104ddc" providerId="ADAL" clId="{B2D9960C-45D9-4629-930C-E09CE3603590}" dt="2023-06-15T11:21:43.734" v="2810" actId="700"/>
          <ac:spMkLst>
            <pc:docMk/>
            <pc:sldMk cId="3868572393" sldId="412"/>
            <ac:spMk id="6" creationId="{F0F4EB5F-3C87-E8A5-335D-5C1344D7D316}"/>
          </ac:spMkLst>
        </pc:spChg>
        <pc:spChg chg="add del mod ord">
          <ac:chgData name="Pascal Haab" userId="9fa86d09-8a65-46a6-9835-343004104ddc" providerId="ADAL" clId="{B2D9960C-45D9-4629-930C-E09CE3603590}" dt="2023-06-15T11:21:49.141" v="2811" actId="478"/>
          <ac:spMkLst>
            <pc:docMk/>
            <pc:sldMk cId="3868572393" sldId="412"/>
            <ac:spMk id="9" creationId="{2D112660-8C84-0D45-7CA2-FB945430AE10}"/>
          </ac:spMkLst>
        </pc:spChg>
        <pc:spChg chg="add mod ord">
          <ac:chgData name="Pascal Haab" userId="9fa86d09-8a65-46a6-9835-343004104ddc" providerId="ADAL" clId="{B2D9960C-45D9-4629-930C-E09CE3603590}" dt="2023-06-15T11:21:43.734" v="2810" actId="700"/>
          <ac:spMkLst>
            <pc:docMk/>
            <pc:sldMk cId="3868572393" sldId="412"/>
            <ac:spMk id="10" creationId="{6D0E2179-57B3-DBF8-9A9D-6A5E3690287C}"/>
          </ac:spMkLst>
        </pc:spChg>
        <pc:picChg chg="add mod">
          <ac:chgData name="Pascal Haab" userId="9fa86d09-8a65-46a6-9835-343004104ddc" providerId="ADAL" clId="{B2D9960C-45D9-4629-930C-E09CE3603590}" dt="2023-06-15T11:22:19.910" v="2819" actId="1037"/>
          <ac:picMkLst>
            <pc:docMk/>
            <pc:sldMk cId="3868572393" sldId="412"/>
            <ac:picMk id="8" creationId="{EECEA20E-4435-976A-CF06-770563FCC1F6}"/>
          </ac:picMkLst>
        </pc:picChg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353655548" sldId="413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2372420224" sldId="414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1833297850" sldId="415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509007312" sldId="416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2409561085" sldId="417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1148850126" sldId="418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982303446" sldId="419"/>
        </pc:sldMkLst>
      </pc:sldChg>
      <pc:sldChg chg="del">
        <pc:chgData name="Pascal Haab" userId="9fa86d09-8a65-46a6-9835-343004104ddc" providerId="ADAL" clId="{B2D9960C-45D9-4629-930C-E09CE3603590}" dt="2023-06-09T07:02:12.479" v="295" actId="47"/>
        <pc:sldMkLst>
          <pc:docMk/>
          <pc:sldMk cId="963398237" sldId="420"/>
        </pc:sldMkLst>
      </pc:sldChg>
      <pc:sldChg chg="del">
        <pc:chgData name="Pascal Haab" userId="9fa86d09-8a65-46a6-9835-343004104ddc" providerId="ADAL" clId="{B2D9960C-45D9-4629-930C-E09CE3603590}" dt="2023-06-09T07:02:00.953" v="284" actId="47"/>
        <pc:sldMkLst>
          <pc:docMk/>
          <pc:sldMk cId="100436985" sldId="421"/>
        </pc:sldMkLst>
      </pc:sldChg>
      <pc:sldChg chg="del">
        <pc:chgData name="Pascal Haab" userId="9fa86d09-8a65-46a6-9835-343004104ddc" providerId="ADAL" clId="{B2D9960C-45D9-4629-930C-E09CE3603590}" dt="2023-06-09T07:02:03.740" v="290" actId="47"/>
        <pc:sldMkLst>
          <pc:docMk/>
          <pc:sldMk cId="2654738185" sldId="422"/>
        </pc:sldMkLst>
      </pc:sldChg>
    </pc:docChg>
  </pc:docChgLst>
  <pc:docChgLst>
    <pc:chgData name="Pascal Haab" userId="9fa86d09-8a65-46a6-9835-343004104ddc" providerId="ADAL" clId="{D5839172-E692-418A-9EEA-A435EC526D2B}"/>
    <pc:docChg chg="custSel addSld modSld sldOrd">
      <pc:chgData name="Pascal Haab" userId="9fa86d09-8a65-46a6-9835-343004104ddc" providerId="ADAL" clId="{D5839172-E692-418A-9EEA-A435EC526D2B}" dt="2021-06-20T20:01:45.917" v="21" actId="478"/>
      <pc:docMkLst>
        <pc:docMk/>
      </pc:docMkLst>
      <pc:sldChg chg="ord">
        <pc:chgData name="Pascal Haab" userId="9fa86d09-8a65-46a6-9835-343004104ddc" providerId="ADAL" clId="{D5839172-E692-418A-9EEA-A435EC526D2B}" dt="2021-06-02T13:58:05.031" v="1"/>
        <pc:sldMkLst>
          <pc:docMk/>
          <pc:sldMk cId="2643310506" sldId="331"/>
        </pc:sldMkLst>
      </pc:sldChg>
      <pc:sldChg chg="ord">
        <pc:chgData name="Pascal Haab" userId="9fa86d09-8a65-46a6-9835-343004104ddc" providerId="ADAL" clId="{D5839172-E692-418A-9EEA-A435EC526D2B}" dt="2021-06-02T13:58:05.031" v="1"/>
        <pc:sldMkLst>
          <pc:docMk/>
          <pc:sldMk cId="780460023" sldId="333"/>
        </pc:sldMkLst>
      </pc:sldChg>
      <pc:sldChg chg="ord">
        <pc:chgData name="Pascal Haab" userId="9fa86d09-8a65-46a6-9835-343004104ddc" providerId="ADAL" clId="{D5839172-E692-418A-9EEA-A435EC526D2B}" dt="2021-06-02T13:58:06.997" v="3"/>
        <pc:sldMkLst>
          <pc:docMk/>
          <pc:sldMk cId="3438416864" sldId="362"/>
        </pc:sldMkLst>
      </pc:sldChg>
      <pc:sldChg chg="addSp delSp modSp new mod">
        <pc:chgData name="Pascal Haab" userId="9fa86d09-8a65-46a6-9835-343004104ddc" providerId="ADAL" clId="{D5839172-E692-418A-9EEA-A435EC526D2B}" dt="2021-06-20T20:01:45.917" v="21" actId="478"/>
        <pc:sldMkLst>
          <pc:docMk/>
          <pc:sldMk cId="317605656" sldId="363"/>
        </pc:sldMkLst>
        <pc:spChg chg="del">
          <ac:chgData name="Pascal Haab" userId="9fa86d09-8a65-46a6-9835-343004104ddc" providerId="ADAL" clId="{D5839172-E692-418A-9EEA-A435EC526D2B}" dt="2021-06-20T20:00:19.932" v="13" actId="478"/>
          <ac:spMkLst>
            <pc:docMk/>
            <pc:sldMk cId="317605656" sldId="363"/>
            <ac:spMk id="2" creationId="{2FF20497-B401-4D65-82A2-6B1329E9EF27}"/>
          </ac:spMkLst>
        </pc:spChg>
        <pc:spChg chg="del">
          <ac:chgData name="Pascal Haab" userId="9fa86d09-8a65-46a6-9835-343004104ddc" providerId="ADAL" clId="{D5839172-E692-418A-9EEA-A435EC526D2B}" dt="2021-06-20T20:01:45.917" v="21" actId="478"/>
          <ac:spMkLst>
            <pc:docMk/>
            <pc:sldMk cId="317605656" sldId="363"/>
            <ac:spMk id="3" creationId="{DF2489A8-F44C-49E5-BFA6-A08AB89521C8}"/>
          </ac:spMkLst>
        </pc:spChg>
        <pc:spChg chg="del">
          <ac:chgData name="Pascal Haab" userId="9fa86d09-8a65-46a6-9835-343004104ddc" providerId="ADAL" clId="{D5839172-E692-418A-9EEA-A435EC526D2B}" dt="2021-06-20T20:01:09.660" v="14" actId="478"/>
          <ac:spMkLst>
            <pc:docMk/>
            <pc:sldMk cId="317605656" sldId="363"/>
            <ac:spMk id="5" creationId="{9C4205A1-D3BC-4759-A4AE-F52B9E9EBDF4}"/>
          </ac:spMkLst>
        </pc:spChg>
        <pc:spChg chg="mod">
          <ac:chgData name="Pascal Haab" userId="9fa86d09-8a65-46a6-9835-343004104ddc" providerId="ADAL" clId="{D5839172-E692-418A-9EEA-A435EC526D2B}" dt="2021-06-20T20:00:10.443" v="12" actId="20577"/>
          <ac:spMkLst>
            <pc:docMk/>
            <pc:sldMk cId="317605656" sldId="363"/>
            <ac:spMk id="6" creationId="{4DF17A5F-94BD-4805-9C56-708D189AB050}"/>
          </ac:spMkLst>
        </pc:spChg>
        <pc:picChg chg="add mod">
          <ac:chgData name="Pascal Haab" userId="9fa86d09-8a65-46a6-9835-343004104ddc" providerId="ADAL" clId="{D5839172-E692-418A-9EEA-A435EC526D2B}" dt="2021-06-20T20:01:17.426" v="17" actId="14100"/>
          <ac:picMkLst>
            <pc:docMk/>
            <pc:sldMk cId="317605656" sldId="363"/>
            <ac:picMk id="7" creationId="{50C8E8C5-D3C6-443F-A93B-3247DDB7283C}"/>
          </ac:picMkLst>
        </pc:picChg>
        <pc:picChg chg="add mod">
          <ac:chgData name="Pascal Haab" userId="9fa86d09-8a65-46a6-9835-343004104ddc" providerId="ADAL" clId="{D5839172-E692-418A-9EEA-A435EC526D2B}" dt="2021-06-20T20:01:42.422" v="20" actId="14100"/>
          <ac:picMkLst>
            <pc:docMk/>
            <pc:sldMk cId="317605656" sldId="363"/>
            <ac:picMk id="8" creationId="{D062D8F1-5852-4A04-A601-7B488B7A6279}"/>
          </ac:picMkLst>
        </pc:picChg>
      </pc:sldChg>
    </pc:docChg>
  </pc:docChgLst>
  <pc:docChgLst>
    <pc:chgData name="Pascal Haab" userId="9fa86d09-8a65-46a6-9835-343004104ddc" providerId="ADAL" clId="{7CD08FA3-FFB0-4762-A4DB-D9A96C7FA170}"/>
    <pc:docChg chg="undo custSel addSld delSld modSld sldOrd">
      <pc:chgData name="Pascal Haab" userId="9fa86d09-8a65-46a6-9835-343004104ddc" providerId="ADAL" clId="{7CD08FA3-FFB0-4762-A4DB-D9A96C7FA170}" dt="2022-05-05T07:18:25.791" v="4537" actId="20577"/>
      <pc:docMkLst>
        <pc:docMk/>
      </pc:docMkLst>
      <pc:sldChg chg="del">
        <pc:chgData name="Pascal Haab" userId="9fa86d09-8a65-46a6-9835-343004104ddc" providerId="ADAL" clId="{7CD08FA3-FFB0-4762-A4DB-D9A96C7FA170}" dt="2022-05-04T13:43:46.351" v="1369" actId="47"/>
        <pc:sldMkLst>
          <pc:docMk/>
          <pc:sldMk cId="2468844317" sldId="260"/>
        </pc:sldMkLst>
      </pc:sldChg>
      <pc:sldChg chg="delSp modSp mod">
        <pc:chgData name="Pascal Haab" userId="9fa86d09-8a65-46a6-9835-343004104ddc" providerId="ADAL" clId="{7CD08FA3-FFB0-4762-A4DB-D9A96C7FA170}" dt="2022-05-05T06:50:39.522" v="3759" actId="313"/>
        <pc:sldMkLst>
          <pc:docMk/>
          <pc:sldMk cId="3335178401" sldId="269"/>
        </pc:sldMkLst>
        <pc:spChg chg="mod">
          <ac:chgData name="Pascal Haab" userId="9fa86d09-8a65-46a6-9835-343004104ddc" providerId="ADAL" clId="{7CD08FA3-FFB0-4762-A4DB-D9A96C7FA170}" dt="2022-05-05T06:50:39.522" v="3759" actId="313"/>
          <ac:spMkLst>
            <pc:docMk/>
            <pc:sldMk cId="3335178401" sldId="269"/>
            <ac:spMk id="15" creationId="{5E6F37A3-9011-4FC6-B70C-073A9D36A78F}"/>
          </ac:spMkLst>
        </pc:spChg>
        <pc:spChg chg="del">
          <ac:chgData name="Pascal Haab" userId="9fa86d09-8a65-46a6-9835-343004104ddc" providerId="ADAL" clId="{7CD08FA3-FFB0-4762-A4DB-D9A96C7FA170}" dt="2022-05-05T06:50:35.152" v="3757" actId="478"/>
          <ac:spMkLst>
            <pc:docMk/>
            <pc:sldMk cId="3335178401" sldId="269"/>
            <ac:spMk id="20" creationId="{A978CA01-CE58-4A27-AD8B-F0312236E624}"/>
          </ac:spMkLst>
        </pc:spChg>
        <pc:spChg chg="del">
          <ac:chgData name="Pascal Haab" userId="9fa86d09-8a65-46a6-9835-343004104ddc" providerId="ADAL" clId="{7CD08FA3-FFB0-4762-A4DB-D9A96C7FA170}" dt="2022-05-05T06:50:33.073" v="3756" actId="478"/>
          <ac:spMkLst>
            <pc:docMk/>
            <pc:sldMk cId="3335178401" sldId="269"/>
            <ac:spMk id="22" creationId="{10796F0A-3A73-4814-AF0C-CE38CA70C723}"/>
          </ac:spMkLst>
        </pc:spChg>
      </pc:sldChg>
      <pc:sldChg chg="addSp delSp modSp add mod ord modClrScheme chgLayout">
        <pc:chgData name="Pascal Haab" userId="9fa86d09-8a65-46a6-9835-343004104ddc" providerId="ADAL" clId="{7CD08FA3-FFB0-4762-A4DB-D9A96C7FA170}" dt="2022-05-04T13:45:54.356" v="1382" actId="14100"/>
        <pc:sldMkLst>
          <pc:docMk/>
          <pc:sldMk cId="1974950636" sldId="271"/>
        </pc:sldMkLst>
        <pc:spChg chg="mod ord">
          <ac:chgData name="Pascal Haab" userId="9fa86d09-8a65-46a6-9835-343004104ddc" providerId="ADAL" clId="{7CD08FA3-FFB0-4762-A4DB-D9A96C7FA170}" dt="2022-05-04T13:10:42.280" v="986" actId="700"/>
          <ac:spMkLst>
            <pc:docMk/>
            <pc:sldMk cId="1974950636" sldId="271"/>
            <ac:spMk id="2" creationId="{24818ACD-5555-4851-AC84-862F23EC78B4}"/>
          </ac:spMkLst>
        </pc:spChg>
        <pc:spChg chg="add del mod">
          <ac:chgData name="Pascal Haab" userId="9fa86d09-8a65-46a6-9835-343004104ddc" providerId="ADAL" clId="{7CD08FA3-FFB0-4762-A4DB-D9A96C7FA170}" dt="2022-05-04T13:10:24.037" v="980" actId="478"/>
          <ac:spMkLst>
            <pc:docMk/>
            <pc:sldMk cId="1974950636" sldId="271"/>
            <ac:spMk id="4" creationId="{B3542E6D-F0BF-C3B2-3A21-2D4E29EC6E7C}"/>
          </ac:spMkLst>
        </pc:spChg>
        <pc:spChg chg="add mod ord">
          <ac:chgData name="Pascal Haab" userId="9fa86d09-8a65-46a6-9835-343004104ddc" providerId="ADAL" clId="{7CD08FA3-FFB0-4762-A4DB-D9A96C7FA170}" dt="2022-05-04T13:10:42.280" v="986" actId="700"/>
          <ac:spMkLst>
            <pc:docMk/>
            <pc:sldMk cId="1974950636" sldId="271"/>
            <ac:spMk id="5" creationId="{AE008157-965B-F47B-BA47-D07A3F62B0B6}"/>
          </ac:spMkLst>
        </pc:spChg>
        <pc:spChg chg="add del mod ord">
          <ac:chgData name="Pascal Haab" userId="9fa86d09-8a65-46a6-9835-343004104ddc" providerId="ADAL" clId="{7CD08FA3-FFB0-4762-A4DB-D9A96C7FA170}" dt="2022-05-04T13:11:07.095" v="988" actId="931"/>
          <ac:spMkLst>
            <pc:docMk/>
            <pc:sldMk cId="1974950636" sldId="271"/>
            <ac:spMk id="6" creationId="{E638D9CD-2ABA-2FAA-F2B3-8873555187E4}"/>
          </ac:spMkLst>
        </pc:spChg>
        <pc:spChg chg="mod">
          <ac:chgData name="Pascal Haab" userId="9fa86d09-8a65-46a6-9835-343004104ddc" providerId="ADAL" clId="{7CD08FA3-FFB0-4762-A4DB-D9A96C7FA170}" dt="2022-05-04T13:43:24.504" v="1366" actId="313"/>
          <ac:spMkLst>
            <pc:docMk/>
            <pc:sldMk cId="1974950636" sldId="271"/>
            <ac:spMk id="10" creationId="{36ECCB4F-11A3-4C68-92A7-88540E7244ED}"/>
          </ac:spMkLst>
        </pc:spChg>
        <pc:spChg chg="mod ord">
          <ac:chgData name="Pascal Haab" userId="9fa86d09-8a65-46a6-9835-343004104ddc" providerId="ADAL" clId="{7CD08FA3-FFB0-4762-A4DB-D9A96C7FA170}" dt="2022-05-04T13:10:42.280" v="986" actId="700"/>
          <ac:spMkLst>
            <pc:docMk/>
            <pc:sldMk cId="1974950636" sldId="271"/>
            <ac:spMk id="11" creationId="{00000000-0000-0000-0000-000000000000}"/>
          </ac:spMkLst>
        </pc:spChg>
        <pc:spChg chg="add del mod">
          <ac:chgData name="Pascal Haab" userId="9fa86d09-8a65-46a6-9835-343004104ddc" providerId="ADAL" clId="{7CD08FA3-FFB0-4762-A4DB-D9A96C7FA170}" dt="2022-05-04T13:45:22.780" v="1375" actId="931"/>
          <ac:spMkLst>
            <pc:docMk/>
            <pc:sldMk cId="1974950636" sldId="271"/>
            <ac:spMk id="13" creationId="{FB561CF2-E639-53CB-7257-D896D38AA3DF}"/>
          </ac:spMkLst>
        </pc:spChg>
        <pc:picChg chg="add del mod modCrop">
          <ac:chgData name="Pascal Haab" userId="9fa86d09-8a65-46a6-9835-343004104ddc" providerId="ADAL" clId="{7CD08FA3-FFB0-4762-A4DB-D9A96C7FA170}" dt="2022-05-04T13:44:31.151" v="1374" actId="478"/>
          <ac:picMkLst>
            <pc:docMk/>
            <pc:sldMk cId="1974950636" sldId="271"/>
            <ac:picMk id="8" creationId="{C66FD05F-203C-FE65-D625-C71C1C13198F}"/>
          </ac:picMkLst>
        </pc:picChg>
        <pc:picChg chg="del mod">
          <ac:chgData name="Pascal Haab" userId="9fa86d09-8a65-46a6-9835-343004104ddc" providerId="ADAL" clId="{7CD08FA3-FFB0-4762-A4DB-D9A96C7FA170}" dt="2022-05-04T13:09:57.539" v="970" actId="478"/>
          <ac:picMkLst>
            <pc:docMk/>
            <pc:sldMk cId="1974950636" sldId="271"/>
            <ac:picMk id="9" creationId="{71C9E1A6-6F9A-499E-AE68-271999C922CA}"/>
          </ac:picMkLst>
        </pc:picChg>
        <pc:picChg chg="add mod modCrop">
          <ac:chgData name="Pascal Haab" userId="9fa86d09-8a65-46a6-9835-343004104ddc" providerId="ADAL" clId="{7CD08FA3-FFB0-4762-A4DB-D9A96C7FA170}" dt="2022-05-04T13:45:54.356" v="1382" actId="14100"/>
          <ac:picMkLst>
            <pc:docMk/>
            <pc:sldMk cId="1974950636" sldId="271"/>
            <ac:picMk id="15" creationId="{D0AEC9EC-84A6-7C48-B07E-84E31E74EB39}"/>
          </ac:picMkLst>
        </pc:picChg>
      </pc:sldChg>
      <pc:sldChg chg="modSp mod">
        <pc:chgData name="Pascal Haab" userId="9fa86d09-8a65-46a6-9835-343004104ddc" providerId="ADAL" clId="{7CD08FA3-FFB0-4762-A4DB-D9A96C7FA170}" dt="2022-05-04T12:43:58.254" v="722" actId="20577"/>
        <pc:sldMkLst>
          <pc:docMk/>
          <pc:sldMk cId="3357047320" sldId="274"/>
        </pc:sldMkLst>
        <pc:spChg chg="mod">
          <ac:chgData name="Pascal Haab" userId="9fa86d09-8a65-46a6-9835-343004104ddc" providerId="ADAL" clId="{7CD08FA3-FFB0-4762-A4DB-D9A96C7FA170}" dt="2022-05-04T12:43:58.254" v="722" actId="20577"/>
          <ac:spMkLst>
            <pc:docMk/>
            <pc:sldMk cId="3357047320" sldId="274"/>
            <ac:spMk id="12" creationId="{6BF6EBBE-5F20-4878-9ECC-A96BEE005F3E}"/>
          </ac:spMkLst>
        </pc:spChg>
        <pc:spChg chg="mod">
          <ac:chgData name="Pascal Haab" userId="9fa86d09-8a65-46a6-9835-343004104ddc" providerId="ADAL" clId="{7CD08FA3-FFB0-4762-A4DB-D9A96C7FA170}" dt="2022-05-04T12:43:45.919" v="705" actId="1076"/>
          <ac:spMkLst>
            <pc:docMk/>
            <pc:sldMk cId="3357047320" sldId="274"/>
            <ac:spMk id="14" creationId="{434523F5-2ACB-493F-AE57-D304DF153CF3}"/>
          </ac:spMkLst>
        </pc:spChg>
      </pc:sldChg>
      <pc:sldChg chg="addSp delSp modSp mod">
        <pc:chgData name="Pascal Haab" userId="9fa86d09-8a65-46a6-9835-343004104ddc" providerId="ADAL" clId="{7CD08FA3-FFB0-4762-A4DB-D9A96C7FA170}" dt="2022-05-04T14:54:03.125" v="3144" actId="1076"/>
        <pc:sldMkLst>
          <pc:docMk/>
          <pc:sldMk cId="3169828638" sldId="330"/>
        </pc:sldMkLst>
        <pc:spChg chg="add mod">
          <ac:chgData name="Pascal Haab" userId="9fa86d09-8a65-46a6-9835-343004104ddc" providerId="ADAL" clId="{7CD08FA3-FFB0-4762-A4DB-D9A96C7FA170}" dt="2022-05-04T14:54:03.125" v="3144" actId="1076"/>
          <ac:spMkLst>
            <pc:docMk/>
            <pc:sldMk cId="3169828638" sldId="330"/>
            <ac:spMk id="7" creationId="{182AC822-8E12-D190-4D36-B96585EED6BE}"/>
          </ac:spMkLst>
        </pc:spChg>
        <pc:spChg chg="add mod">
          <ac:chgData name="Pascal Haab" userId="9fa86d09-8a65-46a6-9835-343004104ddc" providerId="ADAL" clId="{7CD08FA3-FFB0-4762-A4DB-D9A96C7FA170}" dt="2022-05-04T14:54:03.125" v="3144" actId="1076"/>
          <ac:spMkLst>
            <pc:docMk/>
            <pc:sldMk cId="3169828638" sldId="330"/>
            <ac:spMk id="8" creationId="{6D248136-E0BB-8FF2-FFDB-92CCEEF3909E}"/>
          </ac:spMkLst>
        </pc:spChg>
        <pc:spChg chg="del">
          <ac:chgData name="Pascal Haab" userId="9fa86d09-8a65-46a6-9835-343004104ddc" providerId="ADAL" clId="{7CD08FA3-FFB0-4762-A4DB-D9A96C7FA170}" dt="2022-05-04T14:53:42.460" v="3140" actId="478"/>
          <ac:spMkLst>
            <pc:docMk/>
            <pc:sldMk cId="3169828638" sldId="330"/>
            <ac:spMk id="10" creationId="{C63B2EF8-85B6-4C8E-B008-2852D1D31938}"/>
          </ac:spMkLst>
        </pc:spChg>
        <pc:spChg chg="del">
          <ac:chgData name="Pascal Haab" userId="9fa86d09-8a65-46a6-9835-343004104ddc" providerId="ADAL" clId="{7CD08FA3-FFB0-4762-A4DB-D9A96C7FA170}" dt="2022-05-04T14:53:43.900" v="3141" actId="478"/>
          <ac:spMkLst>
            <pc:docMk/>
            <pc:sldMk cId="3169828638" sldId="330"/>
            <ac:spMk id="12" creationId="{5F5F52A8-7ED5-40C5-8179-16365A9FADAD}"/>
          </ac:spMkLst>
        </pc:spChg>
      </pc:sldChg>
      <pc:sldChg chg="addSp delSp modSp add mod ord">
        <pc:chgData name="Pascal Haab" userId="9fa86d09-8a65-46a6-9835-343004104ddc" providerId="ADAL" clId="{7CD08FA3-FFB0-4762-A4DB-D9A96C7FA170}" dt="2022-05-04T13:13:53.603" v="1066" actId="21"/>
        <pc:sldMkLst>
          <pc:docMk/>
          <pc:sldMk cId="4293078415" sldId="335"/>
        </pc:sldMkLst>
        <pc:spChg chg="mod">
          <ac:chgData name="Pascal Haab" userId="9fa86d09-8a65-46a6-9835-343004104ddc" providerId="ADAL" clId="{7CD08FA3-FFB0-4762-A4DB-D9A96C7FA170}" dt="2022-05-04T13:11:55.237" v="1030" actId="20577"/>
          <ac:spMkLst>
            <pc:docMk/>
            <pc:sldMk cId="4293078415" sldId="335"/>
            <ac:spMk id="2" creationId="{24818ACD-5555-4851-AC84-862F23EC78B4}"/>
          </ac:spMkLst>
        </pc:spChg>
        <pc:spChg chg="add del mod">
          <ac:chgData name="Pascal Haab" userId="9fa86d09-8a65-46a6-9835-343004104ddc" providerId="ADAL" clId="{7CD08FA3-FFB0-4762-A4DB-D9A96C7FA170}" dt="2022-05-04T13:12:01.302" v="1031" actId="478"/>
          <ac:spMkLst>
            <pc:docMk/>
            <pc:sldMk cId="4293078415" sldId="335"/>
            <ac:spMk id="4" creationId="{7298AB0E-138D-8538-5D4C-A22CC5E96A26}"/>
          </ac:spMkLst>
        </pc:spChg>
        <pc:spChg chg="del mod">
          <ac:chgData name="Pascal Haab" userId="9fa86d09-8a65-46a6-9835-343004104ddc" providerId="ADAL" clId="{7CD08FA3-FFB0-4762-A4DB-D9A96C7FA170}" dt="2022-05-04T13:11:46.665" v="998" actId="478"/>
          <ac:spMkLst>
            <pc:docMk/>
            <pc:sldMk cId="4293078415" sldId="335"/>
            <ac:spMk id="5" creationId="{5E9D05F6-E7F6-4073-BA0F-C2ABCD591AA7}"/>
          </ac:spMkLst>
        </pc:spChg>
        <pc:graphicFrameChg chg="add mod">
          <ac:chgData name="Pascal Haab" userId="9fa86d09-8a65-46a6-9835-343004104ddc" providerId="ADAL" clId="{7CD08FA3-FFB0-4762-A4DB-D9A96C7FA170}" dt="2022-05-04T13:13:44.060" v="1062" actId="404"/>
          <ac:graphicFrameMkLst>
            <pc:docMk/>
            <pc:sldMk cId="4293078415" sldId="335"/>
            <ac:graphicFrameMk id="8" creationId="{061854E9-F720-E721-AEEE-A293D9B09D95}"/>
          </ac:graphicFrameMkLst>
        </pc:graphicFrameChg>
        <pc:graphicFrameChg chg="add del mod">
          <ac:chgData name="Pascal Haab" userId="9fa86d09-8a65-46a6-9835-343004104ddc" providerId="ADAL" clId="{7CD08FA3-FFB0-4762-A4DB-D9A96C7FA170}" dt="2022-05-04T13:13:05.748" v="1045" actId="21"/>
          <ac:graphicFrameMkLst>
            <pc:docMk/>
            <pc:sldMk cId="4293078415" sldId="335"/>
            <ac:graphicFrameMk id="9" creationId="{E1F67B26-9A62-5CDD-2038-CE1623E3ACAF}"/>
          </ac:graphicFrameMkLst>
        </pc:graphicFrameChg>
        <pc:graphicFrameChg chg="add del mod">
          <ac:chgData name="Pascal Haab" userId="9fa86d09-8a65-46a6-9835-343004104ddc" providerId="ADAL" clId="{7CD08FA3-FFB0-4762-A4DB-D9A96C7FA170}" dt="2022-05-04T13:13:05.748" v="1045" actId="21"/>
          <ac:graphicFrameMkLst>
            <pc:docMk/>
            <pc:sldMk cId="4293078415" sldId="335"/>
            <ac:graphicFrameMk id="10" creationId="{3BA4A0A3-1408-FE51-DC43-CB443937D901}"/>
          </ac:graphicFrameMkLst>
        </pc:graphicFrameChg>
        <pc:graphicFrameChg chg="add del mod">
          <ac:chgData name="Pascal Haab" userId="9fa86d09-8a65-46a6-9835-343004104ddc" providerId="ADAL" clId="{7CD08FA3-FFB0-4762-A4DB-D9A96C7FA170}" dt="2022-05-04T13:13:53.603" v="1066" actId="21"/>
          <ac:graphicFrameMkLst>
            <pc:docMk/>
            <pc:sldMk cId="4293078415" sldId="335"/>
            <ac:graphicFrameMk id="13" creationId="{9A45BFE2-80A1-18A3-7A7A-7C79C72D543C}"/>
          </ac:graphicFrameMkLst>
        </pc:graphicFrameChg>
        <pc:graphicFrameChg chg="add del mod">
          <ac:chgData name="Pascal Haab" userId="9fa86d09-8a65-46a6-9835-343004104ddc" providerId="ADAL" clId="{7CD08FA3-FFB0-4762-A4DB-D9A96C7FA170}" dt="2022-05-04T13:13:53.603" v="1066" actId="21"/>
          <ac:graphicFrameMkLst>
            <pc:docMk/>
            <pc:sldMk cId="4293078415" sldId="335"/>
            <ac:graphicFrameMk id="14" creationId="{AA941550-AB65-852F-5610-71F28E84901E}"/>
          </ac:graphicFrameMkLst>
        </pc:graphicFrameChg>
        <pc:picChg chg="del">
          <ac:chgData name="Pascal Haab" userId="9fa86d09-8a65-46a6-9835-343004104ddc" providerId="ADAL" clId="{7CD08FA3-FFB0-4762-A4DB-D9A96C7FA170}" dt="2022-05-04T13:11:44.436" v="997" actId="478"/>
          <ac:picMkLst>
            <pc:docMk/>
            <pc:sldMk cId="4293078415" sldId="335"/>
            <ac:picMk id="12" creationId="{C6AA1A77-6349-47BC-8E0F-3085DF4D223F}"/>
          </ac:picMkLst>
        </pc:picChg>
      </pc:sldChg>
      <pc:sldChg chg="del">
        <pc:chgData name="Pascal Haab" userId="9fa86d09-8a65-46a6-9835-343004104ddc" providerId="ADAL" clId="{7CD08FA3-FFB0-4762-A4DB-D9A96C7FA170}" dt="2022-05-04T12:37:25.053" v="0" actId="47"/>
        <pc:sldMkLst>
          <pc:docMk/>
          <pc:sldMk cId="317605656" sldId="363"/>
        </pc:sldMkLst>
      </pc:sldChg>
      <pc:sldChg chg="addSp delSp modSp mod modNotesTx">
        <pc:chgData name="Pascal Haab" userId="9fa86d09-8a65-46a6-9835-343004104ddc" providerId="ADAL" clId="{7CD08FA3-FFB0-4762-A4DB-D9A96C7FA170}" dt="2022-05-04T13:42:15.459" v="1334" actId="207"/>
        <pc:sldMkLst>
          <pc:docMk/>
          <pc:sldMk cId="3770081276" sldId="364"/>
        </pc:sldMkLst>
        <pc:spChg chg="mod">
          <ac:chgData name="Pascal Haab" userId="9fa86d09-8a65-46a6-9835-343004104ddc" providerId="ADAL" clId="{7CD08FA3-FFB0-4762-A4DB-D9A96C7FA170}" dt="2022-05-04T12:37:36.303" v="6" actId="20577"/>
          <ac:spMkLst>
            <pc:docMk/>
            <pc:sldMk cId="3770081276" sldId="364"/>
            <ac:spMk id="6" creationId="{74673304-81F3-4681-8F1F-9DB3BF22C0AD}"/>
          </ac:spMkLst>
        </pc:spChg>
        <pc:spChg chg="mod">
          <ac:chgData name="Pascal Haab" userId="9fa86d09-8a65-46a6-9835-343004104ddc" providerId="ADAL" clId="{7CD08FA3-FFB0-4762-A4DB-D9A96C7FA170}" dt="2022-05-04T13:42:15.459" v="1334" actId="207"/>
          <ac:spMkLst>
            <pc:docMk/>
            <pc:sldMk cId="3770081276" sldId="364"/>
            <ac:spMk id="9" creationId="{6A8F394A-C426-44D6-9AA1-4E2AF06CA565}"/>
          </ac:spMkLst>
        </pc:spChg>
        <pc:spChg chg="add del mod">
          <ac:chgData name="Pascal Haab" userId="9fa86d09-8a65-46a6-9835-343004104ddc" providerId="ADAL" clId="{7CD08FA3-FFB0-4762-A4DB-D9A96C7FA170}" dt="2022-05-04T13:37:50.820" v="1312" actId="478"/>
          <ac:spMkLst>
            <pc:docMk/>
            <pc:sldMk cId="3770081276" sldId="364"/>
            <ac:spMk id="10" creationId="{A5DBE4BB-A402-47B5-7209-0427AFC07F4D}"/>
          </ac:spMkLst>
        </pc:spChg>
        <pc:picChg chg="add mod">
          <ac:chgData name="Pascal Haab" userId="9fa86d09-8a65-46a6-9835-343004104ddc" providerId="ADAL" clId="{7CD08FA3-FFB0-4762-A4DB-D9A96C7FA170}" dt="2022-05-04T13:37:25.720" v="1310" actId="962"/>
          <ac:picMkLst>
            <pc:docMk/>
            <pc:sldMk cId="3770081276" sldId="364"/>
            <ac:picMk id="5" creationId="{DC257961-DF50-BEAA-D756-26285E2DA427}"/>
          </ac:picMkLst>
        </pc:picChg>
        <pc:picChg chg="del mod">
          <ac:chgData name="Pascal Haab" userId="9fa86d09-8a65-46a6-9835-343004104ddc" providerId="ADAL" clId="{7CD08FA3-FFB0-4762-A4DB-D9A96C7FA170}" dt="2022-05-04T13:37:27.887" v="1311" actId="478"/>
          <ac:picMkLst>
            <pc:docMk/>
            <pc:sldMk cId="3770081276" sldId="364"/>
            <ac:picMk id="8" creationId="{BD6541D9-352A-4B7C-BFD9-4E77327FCB6F}"/>
          </ac:picMkLst>
        </pc:picChg>
        <pc:picChg chg="add mod">
          <ac:chgData name="Pascal Haab" userId="9fa86d09-8a65-46a6-9835-343004104ddc" providerId="ADAL" clId="{7CD08FA3-FFB0-4762-A4DB-D9A96C7FA170}" dt="2022-05-04T13:41:56.913" v="1333" actId="1076"/>
          <ac:picMkLst>
            <pc:docMk/>
            <pc:sldMk cId="3770081276" sldId="364"/>
            <ac:picMk id="12" creationId="{97CE5CA4-F536-F0C4-7BB3-12842E6A6539}"/>
          </ac:picMkLst>
        </pc:picChg>
        <pc:picChg chg="add mod">
          <ac:chgData name="Pascal Haab" userId="9fa86d09-8a65-46a6-9835-343004104ddc" providerId="ADAL" clId="{7CD08FA3-FFB0-4762-A4DB-D9A96C7FA170}" dt="2022-05-04T13:41:53.278" v="1332" actId="1076"/>
          <ac:picMkLst>
            <pc:docMk/>
            <pc:sldMk cId="3770081276" sldId="364"/>
            <ac:picMk id="14" creationId="{B509790D-1CC9-8A36-5564-7D4E29D9088D}"/>
          </ac:picMkLst>
        </pc:picChg>
      </pc:sldChg>
      <pc:sldChg chg="modNotesTx">
        <pc:chgData name="Pascal Haab" userId="9fa86d09-8a65-46a6-9835-343004104ddc" providerId="ADAL" clId="{7CD08FA3-FFB0-4762-A4DB-D9A96C7FA170}" dt="2022-05-05T07:12:18.528" v="4103" actId="20577"/>
        <pc:sldMkLst>
          <pc:docMk/>
          <pc:sldMk cId="3481782456" sldId="366"/>
        </pc:sldMkLst>
      </pc:sldChg>
      <pc:sldChg chg="modNotesTx">
        <pc:chgData name="Pascal Haab" userId="9fa86d09-8a65-46a6-9835-343004104ddc" providerId="ADAL" clId="{7CD08FA3-FFB0-4762-A4DB-D9A96C7FA170}" dt="2022-05-04T14:40:32.515" v="3108" actId="20577"/>
        <pc:sldMkLst>
          <pc:docMk/>
          <pc:sldMk cId="388965786" sldId="368"/>
        </pc:sldMkLst>
      </pc:sldChg>
      <pc:sldChg chg="modSp mod">
        <pc:chgData name="Pascal Haab" userId="9fa86d09-8a65-46a6-9835-343004104ddc" providerId="ADAL" clId="{7CD08FA3-FFB0-4762-A4DB-D9A96C7FA170}" dt="2022-05-05T07:12:52.608" v="4141" actId="20577"/>
        <pc:sldMkLst>
          <pc:docMk/>
          <pc:sldMk cId="1812956431" sldId="369"/>
        </pc:sldMkLst>
        <pc:spChg chg="mod">
          <ac:chgData name="Pascal Haab" userId="9fa86d09-8a65-46a6-9835-343004104ddc" providerId="ADAL" clId="{7CD08FA3-FFB0-4762-A4DB-D9A96C7FA170}" dt="2022-05-05T07:12:52.608" v="4141" actId="20577"/>
          <ac:spMkLst>
            <pc:docMk/>
            <pc:sldMk cId="1812956431" sldId="369"/>
            <ac:spMk id="4" creationId="{8C6FBADE-4411-4077-8E4E-0F2C5E04CCE6}"/>
          </ac:spMkLst>
        </pc:spChg>
      </pc:sldChg>
      <pc:sldChg chg="del">
        <pc:chgData name="Pascal Haab" userId="9fa86d09-8a65-46a6-9835-343004104ddc" providerId="ADAL" clId="{7CD08FA3-FFB0-4762-A4DB-D9A96C7FA170}" dt="2022-05-04T13:44:07.741" v="1370" actId="47"/>
        <pc:sldMkLst>
          <pc:docMk/>
          <pc:sldMk cId="1047829834" sldId="371"/>
        </pc:sldMkLst>
      </pc:sldChg>
      <pc:sldChg chg="del">
        <pc:chgData name="Pascal Haab" userId="9fa86d09-8a65-46a6-9835-343004104ddc" providerId="ADAL" clId="{7CD08FA3-FFB0-4762-A4DB-D9A96C7FA170}" dt="2022-05-04T13:44:08.606" v="1371" actId="47"/>
        <pc:sldMkLst>
          <pc:docMk/>
          <pc:sldMk cId="3772902222" sldId="372"/>
        </pc:sldMkLst>
      </pc:sldChg>
      <pc:sldChg chg="del">
        <pc:chgData name="Pascal Haab" userId="9fa86d09-8a65-46a6-9835-343004104ddc" providerId="ADAL" clId="{7CD08FA3-FFB0-4762-A4DB-D9A96C7FA170}" dt="2022-05-04T13:44:10.446" v="1372" actId="47"/>
        <pc:sldMkLst>
          <pc:docMk/>
          <pc:sldMk cId="2178618925" sldId="373"/>
        </pc:sldMkLst>
      </pc:sldChg>
      <pc:sldChg chg="del">
        <pc:chgData name="Pascal Haab" userId="9fa86d09-8a65-46a6-9835-343004104ddc" providerId="ADAL" clId="{7CD08FA3-FFB0-4762-A4DB-D9A96C7FA170}" dt="2022-05-04T13:44:14.355" v="1373" actId="47"/>
        <pc:sldMkLst>
          <pc:docMk/>
          <pc:sldMk cId="3813999960" sldId="374"/>
        </pc:sldMkLst>
      </pc:sldChg>
      <pc:sldChg chg="addSp delSp modSp new mod">
        <pc:chgData name="Pascal Haab" userId="9fa86d09-8a65-46a6-9835-343004104ddc" providerId="ADAL" clId="{7CD08FA3-FFB0-4762-A4DB-D9A96C7FA170}" dt="2022-05-04T13:15:42.989" v="1128" actId="403"/>
        <pc:sldMkLst>
          <pc:docMk/>
          <pc:sldMk cId="3340736013" sldId="375"/>
        </pc:sldMkLst>
        <pc:spChg chg="mod">
          <ac:chgData name="Pascal Haab" userId="9fa86d09-8a65-46a6-9835-343004104ddc" providerId="ADAL" clId="{7CD08FA3-FFB0-4762-A4DB-D9A96C7FA170}" dt="2022-05-04T13:14:08.484" v="1104" actId="20577"/>
          <ac:spMkLst>
            <pc:docMk/>
            <pc:sldMk cId="3340736013" sldId="375"/>
            <ac:spMk id="2" creationId="{9B8D8E6C-32C4-3AFC-6EB8-C6809E87C56D}"/>
          </ac:spMkLst>
        </pc:spChg>
        <pc:spChg chg="del">
          <ac:chgData name="Pascal Haab" userId="9fa86d09-8a65-46a6-9835-343004104ddc" providerId="ADAL" clId="{7CD08FA3-FFB0-4762-A4DB-D9A96C7FA170}" dt="2022-05-04T13:13:58.638" v="1068" actId="478"/>
          <ac:spMkLst>
            <pc:docMk/>
            <pc:sldMk cId="3340736013" sldId="375"/>
            <ac:spMk id="3" creationId="{75E62C6C-FF99-A0BB-B927-5321AEA8F9FE}"/>
          </ac:spMkLst>
        </pc:spChg>
        <pc:graphicFrameChg chg="add mod">
          <ac:chgData name="Pascal Haab" userId="9fa86d09-8a65-46a6-9835-343004104ddc" providerId="ADAL" clId="{7CD08FA3-FFB0-4762-A4DB-D9A96C7FA170}" dt="2022-05-04T13:15:36.681" v="1121" actId="403"/>
          <ac:graphicFrameMkLst>
            <pc:docMk/>
            <pc:sldMk cId="3340736013" sldId="375"/>
            <ac:graphicFrameMk id="5" creationId="{FA0F7919-F540-8FF0-DC84-0E2144CD329F}"/>
          </ac:graphicFrameMkLst>
        </pc:graphicFrameChg>
        <pc:graphicFrameChg chg="add mod">
          <ac:chgData name="Pascal Haab" userId="9fa86d09-8a65-46a6-9835-343004104ddc" providerId="ADAL" clId="{7CD08FA3-FFB0-4762-A4DB-D9A96C7FA170}" dt="2022-05-04T13:15:42.989" v="1128" actId="403"/>
          <ac:graphicFrameMkLst>
            <pc:docMk/>
            <pc:sldMk cId="3340736013" sldId="375"/>
            <ac:graphicFrameMk id="6" creationId="{09711006-606D-A7F0-3D45-E5187ED2176E}"/>
          </ac:graphicFrameMkLst>
        </pc:graphicFrameChg>
      </pc:sldChg>
      <pc:sldChg chg="addSp delSp modSp new mod">
        <pc:chgData name="Pascal Haab" userId="9fa86d09-8a65-46a6-9835-343004104ddc" providerId="ADAL" clId="{7CD08FA3-FFB0-4762-A4DB-D9A96C7FA170}" dt="2022-05-04T14:43:17.059" v="3139" actId="20577"/>
        <pc:sldMkLst>
          <pc:docMk/>
          <pc:sldMk cId="3836795323" sldId="376"/>
        </pc:sldMkLst>
        <pc:spChg chg="del">
          <ac:chgData name="Pascal Haab" userId="9fa86d09-8a65-46a6-9835-343004104ddc" providerId="ADAL" clId="{7CD08FA3-FFB0-4762-A4DB-D9A96C7FA170}" dt="2022-05-04T13:16:57.951" v="1138" actId="478"/>
          <ac:spMkLst>
            <pc:docMk/>
            <pc:sldMk cId="3836795323" sldId="376"/>
            <ac:spMk id="2" creationId="{E6C3AA1A-6368-89D6-40EE-EA36BE44EAF6}"/>
          </ac:spMkLst>
        </pc:spChg>
        <pc:spChg chg="del">
          <ac:chgData name="Pascal Haab" userId="9fa86d09-8a65-46a6-9835-343004104ddc" providerId="ADAL" clId="{7CD08FA3-FFB0-4762-A4DB-D9A96C7FA170}" dt="2022-05-04T13:17:00.686" v="1139" actId="478"/>
          <ac:spMkLst>
            <pc:docMk/>
            <pc:sldMk cId="3836795323" sldId="376"/>
            <ac:spMk id="5" creationId="{81CD87B4-8E23-9887-20A8-BE0763594879}"/>
          </ac:spMkLst>
        </pc:spChg>
        <pc:spChg chg="mod">
          <ac:chgData name="Pascal Haab" userId="9fa86d09-8a65-46a6-9835-343004104ddc" providerId="ADAL" clId="{7CD08FA3-FFB0-4762-A4DB-D9A96C7FA170}" dt="2022-05-04T13:16:52.399" v="1137" actId="20577"/>
          <ac:spMkLst>
            <pc:docMk/>
            <pc:sldMk cId="3836795323" sldId="376"/>
            <ac:spMk id="6" creationId="{CAD97F4B-1751-AA44-E3A9-F39F5A562B4A}"/>
          </ac:spMkLst>
        </pc:spChg>
        <pc:graphicFrameChg chg="add mod modGraphic">
          <ac:chgData name="Pascal Haab" userId="9fa86d09-8a65-46a6-9835-343004104ddc" providerId="ADAL" clId="{7CD08FA3-FFB0-4762-A4DB-D9A96C7FA170}" dt="2022-05-04T14:43:17.059" v="3139" actId="20577"/>
          <ac:graphicFrameMkLst>
            <pc:docMk/>
            <pc:sldMk cId="3836795323" sldId="376"/>
            <ac:graphicFrameMk id="7" creationId="{781D4459-3789-5BF5-43DB-6F7AA4FA64BE}"/>
          </ac:graphicFrameMkLst>
        </pc:graphicFrameChg>
      </pc:sldChg>
      <pc:sldChg chg="addSp delSp modSp new mod">
        <pc:chgData name="Pascal Haab" userId="9fa86d09-8a65-46a6-9835-343004104ddc" providerId="ADAL" clId="{7CD08FA3-FFB0-4762-A4DB-D9A96C7FA170}" dt="2022-05-04T14:24:15.300" v="1821" actId="1076"/>
        <pc:sldMkLst>
          <pc:docMk/>
          <pc:sldMk cId="2391336395" sldId="377"/>
        </pc:sldMkLst>
        <pc:spChg chg="mod">
          <ac:chgData name="Pascal Haab" userId="9fa86d09-8a65-46a6-9835-343004104ddc" providerId="ADAL" clId="{7CD08FA3-FFB0-4762-A4DB-D9A96C7FA170}" dt="2022-05-04T13:49:14.605" v="1436" actId="20577"/>
          <ac:spMkLst>
            <pc:docMk/>
            <pc:sldMk cId="2391336395" sldId="377"/>
            <ac:spMk id="2" creationId="{AF87E384-68CF-4F33-CE4A-5876D663B80C}"/>
          </ac:spMkLst>
        </pc:spChg>
        <pc:spChg chg="del">
          <ac:chgData name="Pascal Haab" userId="9fa86d09-8a65-46a6-9835-343004104ddc" providerId="ADAL" clId="{7CD08FA3-FFB0-4762-A4DB-D9A96C7FA170}" dt="2022-05-04T13:48:18.888" v="1405" actId="931"/>
          <ac:spMkLst>
            <pc:docMk/>
            <pc:sldMk cId="2391336395" sldId="377"/>
            <ac:spMk id="3" creationId="{472968BF-DC33-BA77-9A04-980E9AEC9871}"/>
          </ac:spMkLst>
        </pc:spChg>
        <pc:spChg chg="mod">
          <ac:chgData name="Pascal Haab" userId="9fa86d09-8a65-46a6-9835-343004104ddc" providerId="ADAL" clId="{7CD08FA3-FFB0-4762-A4DB-D9A96C7FA170}" dt="2022-05-04T14:23:25.828" v="1801" actId="20577"/>
          <ac:spMkLst>
            <pc:docMk/>
            <pc:sldMk cId="2391336395" sldId="377"/>
            <ac:spMk id="4" creationId="{76A611AA-9D31-5192-DA8D-8075DA9F31E7}"/>
          </ac:spMkLst>
        </pc:spChg>
        <pc:spChg chg="add mod">
          <ac:chgData name="Pascal Haab" userId="9fa86d09-8a65-46a6-9835-343004104ddc" providerId="ADAL" clId="{7CD08FA3-FFB0-4762-A4DB-D9A96C7FA170}" dt="2022-05-04T14:24:15.300" v="1821" actId="1076"/>
          <ac:spMkLst>
            <pc:docMk/>
            <pc:sldMk cId="2391336395" sldId="377"/>
            <ac:spMk id="8" creationId="{54BA48EE-1524-3241-631E-95AD7D1FBB5B}"/>
          </ac:spMkLst>
        </pc:spChg>
        <pc:picChg chg="add mod modCrop">
          <ac:chgData name="Pascal Haab" userId="9fa86d09-8a65-46a6-9835-343004104ddc" providerId="ADAL" clId="{7CD08FA3-FFB0-4762-A4DB-D9A96C7FA170}" dt="2022-05-04T13:48:37.976" v="1412" actId="1076"/>
          <ac:picMkLst>
            <pc:docMk/>
            <pc:sldMk cId="2391336395" sldId="377"/>
            <ac:picMk id="7" creationId="{53AF6286-4498-27DB-B50C-893761F005F2}"/>
          </ac:picMkLst>
        </pc:picChg>
      </pc:sldChg>
      <pc:sldChg chg="addSp delSp modSp new mod modClrScheme chgLayout modNotesTx">
        <pc:chgData name="Pascal Haab" userId="9fa86d09-8a65-46a6-9835-343004104ddc" providerId="ADAL" clId="{7CD08FA3-FFB0-4762-A4DB-D9A96C7FA170}" dt="2022-05-04T14:27:01.025" v="1964" actId="1076"/>
        <pc:sldMkLst>
          <pc:docMk/>
          <pc:sldMk cId="1749876078" sldId="378"/>
        </pc:sldMkLst>
        <pc:spChg chg="mod ord">
          <ac:chgData name="Pascal Haab" userId="9fa86d09-8a65-46a6-9835-343004104ddc" providerId="ADAL" clId="{7CD08FA3-FFB0-4762-A4DB-D9A96C7FA170}" dt="2022-05-04T14:25:02.131" v="1847" actId="700"/>
          <ac:spMkLst>
            <pc:docMk/>
            <pc:sldMk cId="1749876078" sldId="378"/>
            <ac:spMk id="2" creationId="{9D99B944-FAE4-427E-DFB0-C61FFFD941FB}"/>
          </ac:spMkLst>
        </pc:spChg>
        <pc:spChg chg="del mod ord">
          <ac:chgData name="Pascal Haab" userId="9fa86d09-8a65-46a6-9835-343004104ddc" providerId="ADAL" clId="{7CD08FA3-FFB0-4762-A4DB-D9A96C7FA170}" dt="2022-05-04T14:25:02.131" v="1847" actId="700"/>
          <ac:spMkLst>
            <pc:docMk/>
            <pc:sldMk cId="1749876078" sldId="378"/>
            <ac:spMk id="3" creationId="{D7DDC83F-CE91-1CA1-2EF2-55A3092F1E89}"/>
          </ac:spMkLst>
        </pc:spChg>
        <pc:spChg chg="del">
          <ac:chgData name="Pascal Haab" userId="9fa86d09-8a65-46a6-9835-343004104ddc" providerId="ADAL" clId="{7CD08FA3-FFB0-4762-A4DB-D9A96C7FA170}" dt="2022-05-04T14:25:02.131" v="1847" actId="700"/>
          <ac:spMkLst>
            <pc:docMk/>
            <pc:sldMk cId="1749876078" sldId="378"/>
            <ac:spMk id="4" creationId="{657D1A9E-24B2-69CC-9970-BC18BD5A9431}"/>
          </ac:spMkLst>
        </pc:spChg>
        <pc:spChg chg="mod ord">
          <ac:chgData name="Pascal Haab" userId="9fa86d09-8a65-46a6-9835-343004104ddc" providerId="ADAL" clId="{7CD08FA3-FFB0-4762-A4DB-D9A96C7FA170}" dt="2022-05-04T14:25:02.131" v="1847" actId="700"/>
          <ac:spMkLst>
            <pc:docMk/>
            <pc:sldMk cId="1749876078" sldId="378"/>
            <ac:spMk id="5" creationId="{3FDB0104-5CC7-9BEB-2016-DD58686C1966}"/>
          </ac:spMkLst>
        </pc:spChg>
        <pc:spChg chg="add del mod ord">
          <ac:chgData name="Pascal Haab" userId="9fa86d09-8a65-46a6-9835-343004104ddc" providerId="ADAL" clId="{7CD08FA3-FFB0-4762-A4DB-D9A96C7FA170}" dt="2022-05-04T14:25:09.008" v="1848" actId="931"/>
          <ac:spMkLst>
            <pc:docMk/>
            <pc:sldMk cId="1749876078" sldId="378"/>
            <ac:spMk id="6" creationId="{B3B6A679-6AE9-547D-2009-4661298E0B49}"/>
          </ac:spMkLst>
        </pc:spChg>
        <pc:spChg chg="add mod">
          <ac:chgData name="Pascal Haab" userId="9fa86d09-8a65-46a6-9835-343004104ddc" providerId="ADAL" clId="{7CD08FA3-FFB0-4762-A4DB-D9A96C7FA170}" dt="2022-05-04T14:27:01.025" v="1964" actId="1076"/>
          <ac:spMkLst>
            <pc:docMk/>
            <pc:sldMk cId="1749876078" sldId="378"/>
            <ac:spMk id="9" creationId="{FDA7C761-56EB-C2FB-90DC-1DD35198A19D}"/>
          </ac:spMkLst>
        </pc:spChg>
        <pc:picChg chg="add mod modCrop">
          <ac:chgData name="Pascal Haab" userId="9fa86d09-8a65-46a6-9835-343004104ddc" providerId="ADAL" clId="{7CD08FA3-FFB0-4762-A4DB-D9A96C7FA170}" dt="2022-05-04T14:25:22.684" v="1852" actId="29295"/>
          <ac:picMkLst>
            <pc:docMk/>
            <pc:sldMk cId="1749876078" sldId="378"/>
            <ac:picMk id="8" creationId="{591FB252-C841-15C2-1037-23066CE1AB5F}"/>
          </ac:picMkLst>
        </pc:picChg>
      </pc:sldChg>
      <pc:sldChg chg="addSp delSp modSp new mod modClrScheme chgLayout">
        <pc:chgData name="Pascal Haab" userId="9fa86d09-8a65-46a6-9835-343004104ddc" providerId="ADAL" clId="{7CD08FA3-FFB0-4762-A4DB-D9A96C7FA170}" dt="2022-05-04T14:39:12.021" v="2981" actId="20577"/>
        <pc:sldMkLst>
          <pc:docMk/>
          <pc:sldMk cId="3536475283" sldId="379"/>
        </pc:sldMkLst>
        <pc:spChg chg="del mod ord">
          <ac:chgData name="Pascal Haab" userId="9fa86d09-8a65-46a6-9835-343004104ddc" providerId="ADAL" clId="{7CD08FA3-FFB0-4762-A4DB-D9A96C7FA170}" dt="2022-05-04T14:27:06.475" v="1966" actId="478"/>
          <ac:spMkLst>
            <pc:docMk/>
            <pc:sldMk cId="3536475283" sldId="379"/>
            <ac:spMk id="2" creationId="{3440DA08-8FDA-20D4-361A-85DE339F8676}"/>
          </ac:spMkLst>
        </pc:spChg>
        <pc:spChg chg="del mod ord">
          <ac:chgData name="Pascal Haab" userId="9fa86d09-8a65-46a6-9835-343004104ddc" providerId="ADAL" clId="{7CD08FA3-FFB0-4762-A4DB-D9A96C7FA170}" dt="2022-05-04T14:27:04.740" v="1965" actId="478"/>
          <ac:spMkLst>
            <pc:docMk/>
            <pc:sldMk cId="3536475283" sldId="379"/>
            <ac:spMk id="3" creationId="{D93E7A1B-1CD0-5D90-58C2-8DFA0C8ED80F}"/>
          </ac:spMkLst>
        </pc:spChg>
        <pc:spChg chg="mod ord">
          <ac:chgData name="Pascal Haab" userId="9fa86d09-8a65-46a6-9835-343004104ddc" providerId="ADAL" clId="{7CD08FA3-FFB0-4762-A4DB-D9A96C7FA170}" dt="2022-05-04T14:27:09.083" v="1967" actId="121"/>
          <ac:spMkLst>
            <pc:docMk/>
            <pc:sldMk cId="3536475283" sldId="379"/>
            <ac:spMk id="4" creationId="{D241B619-65FD-6D3F-3D34-90FAF8F0B174}"/>
          </ac:spMkLst>
        </pc:spChg>
        <pc:spChg chg="del mod ord">
          <ac:chgData name="Pascal Haab" userId="9fa86d09-8a65-46a6-9835-343004104ddc" providerId="ADAL" clId="{7CD08FA3-FFB0-4762-A4DB-D9A96C7FA170}" dt="2022-05-04T14:26:38.995" v="1921" actId="700"/>
          <ac:spMkLst>
            <pc:docMk/>
            <pc:sldMk cId="3536475283" sldId="379"/>
            <ac:spMk id="5" creationId="{3D75E563-3730-2BFE-E97E-BB17AE069A78}"/>
          </ac:spMkLst>
        </pc:spChg>
        <pc:spChg chg="del mod ord">
          <ac:chgData name="Pascal Haab" userId="9fa86d09-8a65-46a6-9835-343004104ddc" providerId="ADAL" clId="{7CD08FA3-FFB0-4762-A4DB-D9A96C7FA170}" dt="2022-05-04T14:26:38.995" v="1921" actId="700"/>
          <ac:spMkLst>
            <pc:docMk/>
            <pc:sldMk cId="3536475283" sldId="379"/>
            <ac:spMk id="6" creationId="{AC1E8102-15F6-D1BE-AC7D-17064E19C856}"/>
          </ac:spMkLst>
        </pc:spChg>
        <pc:spChg chg="add mod ord">
          <ac:chgData name="Pascal Haab" userId="9fa86d09-8a65-46a6-9835-343004104ddc" providerId="ADAL" clId="{7CD08FA3-FFB0-4762-A4DB-D9A96C7FA170}" dt="2022-05-04T14:27:35.891" v="2016" actId="20577"/>
          <ac:spMkLst>
            <pc:docMk/>
            <pc:sldMk cId="3536475283" sldId="379"/>
            <ac:spMk id="7" creationId="{442D6110-F7B1-611D-5A75-3E75597BBFE4}"/>
          </ac:spMkLst>
        </pc:spChg>
        <pc:spChg chg="add mod ord">
          <ac:chgData name="Pascal Haab" userId="9fa86d09-8a65-46a6-9835-343004104ddc" providerId="ADAL" clId="{7CD08FA3-FFB0-4762-A4DB-D9A96C7FA170}" dt="2022-05-04T14:39:12.021" v="2981" actId="20577"/>
          <ac:spMkLst>
            <pc:docMk/>
            <pc:sldMk cId="3536475283" sldId="379"/>
            <ac:spMk id="8" creationId="{875EB5F7-3B16-F8D7-5210-35319CDE3270}"/>
          </ac:spMkLst>
        </pc:spChg>
        <pc:spChg chg="add del mod ord">
          <ac:chgData name="Pascal Haab" userId="9fa86d09-8a65-46a6-9835-343004104ddc" providerId="ADAL" clId="{7CD08FA3-FFB0-4762-A4DB-D9A96C7FA170}" dt="2022-05-04T14:27:56.174" v="2019" actId="931"/>
          <ac:spMkLst>
            <pc:docMk/>
            <pc:sldMk cId="3536475283" sldId="379"/>
            <ac:spMk id="9" creationId="{CE88DA3A-0391-C470-658E-237E897BFA02}"/>
          </ac:spMkLst>
        </pc:spChg>
        <pc:picChg chg="add mod modCrop">
          <ac:chgData name="Pascal Haab" userId="9fa86d09-8a65-46a6-9835-343004104ddc" providerId="ADAL" clId="{7CD08FA3-FFB0-4762-A4DB-D9A96C7FA170}" dt="2022-05-04T14:38:54.719" v="2979" actId="14100"/>
          <ac:picMkLst>
            <pc:docMk/>
            <pc:sldMk cId="3536475283" sldId="379"/>
            <ac:picMk id="11" creationId="{F805ECE8-8816-CC3D-64A5-8F7BB6922FF6}"/>
          </ac:picMkLst>
        </pc:picChg>
      </pc:sldChg>
      <pc:sldChg chg="addSp delSp modSp new mod modClrScheme chgLayout">
        <pc:chgData name="Pascal Haab" userId="9fa86d09-8a65-46a6-9835-343004104ddc" providerId="ADAL" clId="{7CD08FA3-FFB0-4762-A4DB-D9A96C7FA170}" dt="2022-05-04T14:34:06.292" v="2852" actId="20577"/>
        <pc:sldMkLst>
          <pc:docMk/>
          <pc:sldMk cId="849037326" sldId="380"/>
        </pc:sldMkLst>
        <pc:spChg chg="mod ord">
          <ac:chgData name="Pascal Haab" userId="9fa86d09-8a65-46a6-9835-343004104ddc" providerId="ADAL" clId="{7CD08FA3-FFB0-4762-A4DB-D9A96C7FA170}" dt="2022-05-04T14:31:37.545" v="2573" actId="700"/>
          <ac:spMkLst>
            <pc:docMk/>
            <pc:sldMk cId="849037326" sldId="380"/>
            <ac:spMk id="2" creationId="{D808C800-0308-CBA4-0F45-6F7DFCDA0BF2}"/>
          </ac:spMkLst>
        </pc:spChg>
        <pc:spChg chg="del mod ord">
          <ac:chgData name="Pascal Haab" userId="9fa86d09-8a65-46a6-9835-343004104ddc" providerId="ADAL" clId="{7CD08FA3-FFB0-4762-A4DB-D9A96C7FA170}" dt="2022-05-04T14:31:37.545" v="2573" actId="700"/>
          <ac:spMkLst>
            <pc:docMk/>
            <pc:sldMk cId="849037326" sldId="380"/>
            <ac:spMk id="3" creationId="{3CA5966C-289F-EE08-8EB3-A5FCF3DB5A80}"/>
          </ac:spMkLst>
        </pc:spChg>
        <pc:spChg chg="del">
          <ac:chgData name="Pascal Haab" userId="9fa86d09-8a65-46a6-9835-343004104ddc" providerId="ADAL" clId="{7CD08FA3-FFB0-4762-A4DB-D9A96C7FA170}" dt="2022-05-04T14:31:37.545" v="2573" actId="700"/>
          <ac:spMkLst>
            <pc:docMk/>
            <pc:sldMk cId="849037326" sldId="380"/>
            <ac:spMk id="4" creationId="{926108AE-0A62-5376-8B77-DB63186FFBDE}"/>
          </ac:spMkLst>
        </pc:spChg>
        <pc:spChg chg="mod ord">
          <ac:chgData name="Pascal Haab" userId="9fa86d09-8a65-46a6-9835-343004104ddc" providerId="ADAL" clId="{7CD08FA3-FFB0-4762-A4DB-D9A96C7FA170}" dt="2022-05-04T14:31:37.545" v="2573" actId="700"/>
          <ac:spMkLst>
            <pc:docMk/>
            <pc:sldMk cId="849037326" sldId="380"/>
            <ac:spMk id="5" creationId="{3FEE8C2C-944D-D81D-43A9-CDD5B2F681F8}"/>
          </ac:spMkLst>
        </pc:spChg>
        <pc:spChg chg="add del mod ord">
          <ac:chgData name="Pascal Haab" userId="9fa86d09-8a65-46a6-9835-343004104ddc" providerId="ADAL" clId="{7CD08FA3-FFB0-4762-A4DB-D9A96C7FA170}" dt="2022-05-04T14:31:59.643" v="2574" actId="931"/>
          <ac:spMkLst>
            <pc:docMk/>
            <pc:sldMk cId="849037326" sldId="380"/>
            <ac:spMk id="6" creationId="{DAF5AB0A-6EAB-0712-6731-086C3E6F4636}"/>
          </ac:spMkLst>
        </pc:spChg>
        <pc:spChg chg="add mod">
          <ac:chgData name="Pascal Haab" userId="9fa86d09-8a65-46a6-9835-343004104ddc" providerId="ADAL" clId="{7CD08FA3-FFB0-4762-A4DB-D9A96C7FA170}" dt="2022-05-04T14:34:06.292" v="2852" actId="20577"/>
          <ac:spMkLst>
            <pc:docMk/>
            <pc:sldMk cId="849037326" sldId="380"/>
            <ac:spMk id="9" creationId="{3CF40E5F-6929-7411-0245-5B0D2327CEFA}"/>
          </ac:spMkLst>
        </pc:spChg>
        <pc:picChg chg="add mod">
          <ac:chgData name="Pascal Haab" userId="9fa86d09-8a65-46a6-9835-343004104ddc" providerId="ADAL" clId="{7CD08FA3-FFB0-4762-A4DB-D9A96C7FA170}" dt="2022-05-04T14:32:03.709" v="2577" actId="29295"/>
          <ac:picMkLst>
            <pc:docMk/>
            <pc:sldMk cId="849037326" sldId="380"/>
            <ac:picMk id="8" creationId="{912E688E-817B-57C9-015E-5ABF2DCBD7AA}"/>
          </ac:picMkLst>
        </pc:picChg>
      </pc:sldChg>
      <pc:sldChg chg="addSp delSp modSp new mod">
        <pc:chgData name="Pascal Haab" userId="9fa86d09-8a65-46a6-9835-343004104ddc" providerId="ADAL" clId="{7CD08FA3-FFB0-4762-A4DB-D9A96C7FA170}" dt="2022-05-04T14:35:49.897" v="2921" actId="1076"/>
        <pc:sldMkLst>
          <pc:docMk/>
          <pc:sldMk cId="3094896028" sldId="381"/>
        </pc:sldMkLst>
        <pc:spChg chg="del">
          <ac:chgData name="Pascal Haab" userId="9fa86d09-8a65-46a6-9835-343004104ddc" providerId="ADAL" clId="{7CD08FA3-FFB0-4762-A4DB-D9A96C7FA170}" dt="2022-05-04T14:34:21.315" v="2854" actId="478"/>
          <ac:spMkLst>
            <pc:docMk/>
            <pc:sldMk cId="3094896028" sldId="381"/>
            <ac:spMk id="2" creationId="{9742B8A4-FBB6-9CD0-546D-C63D357C04B1}"/>
          </ac:spMkLst>
        </pc:spChg>
        <pc:spChg chg="del">
          <ac:chgData name="Pascal Haab" userId="9fa86d09-8a65-46a6-9835-343004104ddc" providerId="ADAL" clId="{7CD08FA3-FFB0-4762-A4DB-D9A96C7FA170}" dt="2022-05-04T14:35:01.248" v="2865" actId="931"/>
          <ac:spMkLst>
            <pc:docMk/>
            <pc:sldMk cId="3094896028" sldId="381"/>
            <ac:spMk id="5" creationId="{B70A6540-9A5A-E0E0-D520-BB6E718290F5}"/>
          </ac:spMkLst>
        </pc:spChg>
        <pc:spChg chg="mod">
          <ac:chgData name="Pascal Haab" userId="9fa86d09-8a65-46a6-9835-343004104ddc" providerId="ADAL" clId="{7CD08FA3-FFB0-4762-A4DB-D9A96C7FA170}" dt="2022-05-04T14:34:24.395" v="2864" actId="20577"/>
          <ac:spMkLst>
            <pc:docMk/>
            <pc:sldMk cId="3094896028" sldId="381"/>
            <ac:spMk id="6" creationId="{D64D8CB1-4538-1ADC-2ACC-B5C18D7F8B23}"/>
          </ac:spMkLst>
        </pc:spChg>
        <pc:spChg chg="add mod">
          <ac:chgData name="Pascal Haab" userId="9fa86d09-8a65-46a6-9835-343004104ddc" providerId="ADAL" clId="{7CD08FA3-FFB0-4762-A4DB-D9A96C7FA170}" dt="2022-05-04T14:35:49.897" v="2921" actId="1076"/>
          <ac:spMkLst>
            <pc:docMk/>
            <pc:sldMk cId="3094896028" sldId="381"/>
            <ac:spMk id="9" creationId="{C59EEC74-8E72-2793-AB96-A436B159F66F}"/>
          </ac:spMkLst>
        </pc:spChg>
        <pc:picChg chg="add mod">
          <ac:chgData name="Pascal Haab" userId="9fa86d09-8a65-46a6-9835-343004104ddc" providerId="ADAL" clId="{7CD08FA3-FFB0-4762-A4DB-D9A96C7FA170}" dt="2022-05-04T14:35:10.767" v="2867" actId="29295"/>
          <ac:picMkLst>
            <pc:docMk/>
            <pc:sldMk cId="3094896028" sldId="381"/>
            <ac:picMk id="8" creationId="{83C00422-2FA5-6580-7D08-2DD6EF0CB18F}"/>
          </ac:picMkLst>
        </pc:picChg>
      </pc:sldChg>
      <pc:sldChg chg="addSp delSp modSp new mod modClrScheme chgLayout">
        <pc:chgData name="Pascal Haab" userId="9fa86d09-8a65-46a6-9835-343004104ddc" providerId="ADAL" clId="{7CD08FA3-FFB0-4762-A4DB-D9A96C7FA170}" dt="2022-05-05T07:12:37.473" v="4136" actId="20577"/>
        <pc:sldMkLst>
          <pc:docMk/>
          <pc:sldMk cId="261026611" sldId="382"/>
        </pc:sldMkLst>
        <pc:spChg chg="del mod ord">
          <ac:chgData name="Pascal Haab" userId="9fa86d09-8a65-46a6-9835-343004104ddc" providerId="ADAL" clId="{7CD08FA3-FFB0-4762-A4DB-D9A96C7FA170}" dt="2022-05-04T14:40:41.979" v="3110" actId="700"/>
          <ac:spMkLst>
            <pc:docMk/>
            <pc:sldMk cId="261026611" sldId="382"/>
            <ac:spMk id="2" creationId="{D9E2CEAB-D150-8A18-0897-86FC6C6F052D}"/>
          </ac:spMkLst>
        </pc:spChg>
        <pc:spChg chg="del mod ord">
          <ac:chgData name="Pascal Haab" userId="9fa86d09-8a65-46a6-9835-343004104ddc" providerId="ADAL" clId="{7CD08FA3-FFB0-4762-A4DB-D9A96C7FA170}" dt="2022-05-04T14:40:41.979" v="3110" actId="700"/>
          <ac:spMkLst>
            <pc:docMk/>
            <pc:sldMk cId="261026611" sldId="382"/>
            <ac:spMk id="3" creationId="{DCEC2676-FE4E-C269-3FC7-F3B175C85E3B}"/>
          </ac:spMkLst>
        </pc:spChg>
        <pc:spChg chg="del">
          <ac:chgData name="Pascal Haab" userId="9fa86d09-8a65-46a6-9835-343004104ddc" providerId="ADAL" clId="{7CD08FA3-FFB0-4762-A4DB-D9A96C7FA170}" dt="2022-05-04T14:40:41.979" v="3110" actId="700"/>
          <ac:spMkLst>
            <pc:docMk/>
            <pc:sldMk cId="261026611" sldId="382"/>
            <ac:spMk id="4" creationId="{18B5294F-5D3F-5A5A-7B90-A3729B04205E}"/>
          </ac:spMkLst>
        </pc:spChg>
        <pc:spChg chg="mod ord">
          <ac:chgData name="Pascal Haab" userId="9fa86d09-8a65-46a6-9835-343004104ddc" providerId="ADAL" clId="{7CD08FA3-FFB0-4762-A4DB-D9A96C7FA170}" dt="2022-05-04T14:40:41.979" v="3110" actId="700"/>
          <ac:spMkLst>
            <pc:docMk/>
            <pc:sldMk cId="261026611" sldId="382"/>
            <ac:spMk id="5" creationId="{F9F3EBC6-FA19-F311-3279-B31271ABD3EE}"/>
          </ac:spMkLst>
        </pc:spChg>
        <pc:spChg chg="add mod ord">
          <ac:chgData name="Pascal Haab" userId="9fa86d09-8a65-46a6-9835-343004104ddc" providerId="ADAL" clId="{7CD08FA3-FFB0-4762-A4DB-D9A96C7FA170}" dt="2022-05-05T07:12:37.473" v="4136" actId="20577"/>
          <ac:spMkLst>
            <pc:docMk/>
            <pc:sldMk cId="261026611" sldId="382"/>
            <ac:spMk id="6" creationId="{491FDCC0-8603-C39D-D98E-CBBED92CFD3E}"/>
          </ac:spMkLst>
        </pc:spChg>
        <pc:spChg chg="add del mod ord">
          <ac:chgData name="Pascal Haab" userId="9fa86d09-8a65-46a6-9835-343004104ddc" providerId="ADAL" clId="{7CD08FA3-FFB0-4762-A4DB-D9A96C7FA170}" dt="2022-05-04T14:41:18.488" v="3129" actId="22"/>
          <ac:spMkLst>
            <pc:docMk/>
            <pc:sldMk cId="261026611" sldId="382"/>
            <ac:spMk id="7" creationId="{2E6794E1-7661-0E75-8AA3-8F9CD1B23AFA}"/>
          </ac:spMkLst>
        </pc:spChg>
        <pc:spChg chg="add mod">
          <ac:chgData name="Pascal Haab" userId="9fa86d09-8a65-46a6-9835-343004104ddc" providerId="ADAL" clId="{7CD08FA3-FFB0-4762-A4DB-D9A96C7FA170}" dt="2022-05-04T14:42:05.274" v="3136" actId="1582"/>
          <ac:spMkLst>
            <pc:docMk/>
            <pc:sldMk cId="261026611" sldId="382"/>
            <ac:spMk id="10" creationId="{597D15AE-04AE-BD92-036C-637006BA9962}"/>
          </ac:spMkLst>
        </pc:spChg>
        <pc:picChg chg="add mod ord modCrop">
          <ac:chgData name="Pascal Haab" userId="9fa86d09-8a65-46a6-9835-343004104ddc" providerId="ADAL" clId="{7CD08FA3-FFB0-4762-A4DB-D9A96C7FA170}" dt="2022-05-04T14:41:37.609" v="3132" actId="14100"/>
          <ac:picMkLst>
            <pc:docMk/>
            <pc:sldMk cId="261026611" sldId="382"/>
            <ac:picMk id="9" creationId="{87380EB0-93FA-68E1-0D36-84365256AEB3}"/>
          </ac:picMkLst>
        </pc:picChg>
      </pc:sldChg>
      <pc:sldChg chg="addSp delSp modSp new mod modNotesTx">
        <pc:chgData name="Pascal Haab" userId="9fa86d09-8a65-46a6-9835-343004104ddc" providerId="ADAL" clId="{7CD08FA3-FFB0-4762-A4DB-D9A96C7FA170}" dt="2022-05-05T06:52:38.384" v="4060" actId="20577"/>
        <pc:sldMkLst>
          <pc:docMk/>
          <pc:sldMk cId="2203551504" sldId="383"/>
        </pc:sldMkLst>
        <pc:spChg chg="del">
          <ac:chgData name="Pascal Haab" userId="9fa86d09-8a65-46a6-9835-343004104ddc" providerId="ADAL" clId="{7CD08FA3-FFB0-4762-A4DB-D9A96C7FA170}" dt="2022-05-04T14:54:15.243" v="3166" actId="478"/>
          <ac:spMkLst>
            <pc:docMk/>
            <pc:sldMk cId="2203551504" sldId="383"/>
            <ac:spMk id="2" creationId="{C67039E8-08F4-65A4-B1A6-D5AC49478C78}"/>
          </ac:spMkLst>
        </pc:spChg>
        <pc:spChg chg="del">
          <ac:chgData name="Pascal Haab" userId="9fa86d09-8a65-46a6-9835-343004104ddc" providerId="ADAL" clId="{7CD08FA3-FFB0-4762-A4DB-D9A96C7FA170}" dt="2022-05-04T14:54:21.764" v="3167" actId="931"/>
          <ac:spMkLst>
            <pc:docMk/>
            <pc:sldMk cId="2203551504" sldId="383"/>
            <ac:spMk id="5" creationId="{B797B826-A130-1A50-7A60-5AE3EAC224E2}"/>
          </ac:spMkLst>
        </pc:spChg>
        <pc:spChg chg="mod">
          <ac:chgData name="Pascal Haab" userId="9fa86d09-8a65-46a6-9835-343004104ddc" providerId="ADAL" clId="{7CD08FA3-FFB0-4762-A4DB-D9A96C7FA170}" dt="2022-05-04T14:54:11.660" v="3165" actId="20577"/>
          <ac:spMkLst>
            <pc:docMk/>
            <pc:sldMk cId="2203551504" sldId="383"/>
            <ac:spMk id="6" creationId="{1739BCA9-7D35-F1EF-15AC-7EA9E0F9DC83}"/>
          </ac:spMkLst>
        </pc:spChg>
        <pc:spChg chg="add mod">
          <ac:chgData name="Pascal Haab" userId="9fa86d09-8a65-46a6-9835-343004104ddc" providerId="ADAL" clId="{7CD08FA3-FFB0-4762-A4DB-D9A96C7FA170}" dt="2022-05-05T06:43:26.233" v="3378" actId="115"/>
          <ac:spMkLst>
            <pc:docMk/>
            <pc:sldMk cId="2203551504" sldId="383"/>
            <ac:spMk id="7" creationId="{C50487CF-0DE7-CCA2-A032-716C1F59E9AC}"/>
          </ac:spMkLst>
        </pc:spChg>
        <pc:picChg chg="add mod modCrop">
          <ac:chgData name="Pascal Haab" userId="9fa86d09-8a65-46a6-9835-343004104ddc" providerId="ADAL" clId="{7CD08FA3-FFB0-4762-A4DB-D9A96C7FA170}" dt="2022-05-05T06:36:36.020" v="3172" actId="29295"/>
          <ac:picMkLst>
            <pc:docMk/>
            <pc:sldMk cId="2203551504" sldId="383"/>
            <ac:picMk id="8" creationId="{CC8DF2DB-E3FE-B4FE-A42F-126289CBC4DF}"/>
          </ac:picMkLst>
        </pc:picChg>
      </pc:sldChg>
      <pc:sldChg chg="addSp delSp modSp new mod modClrScheme chgLayout modNotesTx">
        <pc:chgData name="Pascal Haab" userId="9fa86d09-8a65-46a6-9835-343004104ddc" providerId="ADAL" clId="{7CD08FA3-FFB0-4762-A4DB-D9A96C7FA170}" dt="2022-05-05T06:51:54.200" v="3984" actId="20577"/>
        <pc:sldMkLst>
          <pc:docMk/>
          <pc:sldMk cId="3433016879" sldId="384"/>
        </pc:sldMkLst>
        <pc:spChg chg="mod ord">
          <ac:chgData name="Pascal Haab" userId="9fa86d09-8a65-46a6-9835-343004104ddc" providerId="ADAL" clId="{7CD08FA3-FFB0-4762-A4DB-D9A96C7FA170}" dt="2022-05-05T06:45:28.987" v="3412" actId="700"/>
          <ac:spMkLst>
            <pc:docMk/>
            <pc:sldMk cId="3433016879" sldId="384"/>
            <ac:spMk id="2" creationId="{6536C6AC-39E5-F8E6-D90B-8D6698E3152C}"/>
          </ac:spMkLst>
        </pc:spChg>
        <pc:spChg chg="del">
          <ac:chgData name="Pascal Haab" userId="9fa86d09-8a65-46a6-9835-343004104ddc" providerId="ADAL" clId="{7CD08FA3-FFB0-4762-A4DB-D9A96C7FA170}" dt="2022-05-05T06:43:59.219" v="3394" actId="478"/>
          <ac:spMkLst>
            <pc:docMk/>
            <pc:sldMk cId="3433016879" sldId="384"/>
            <ac:spMk id="3" creationId="{2FF1EB8F-27B3-468E-D22D-94F836591609}"/>
          </ac:spMkLst>
        </pc:spChg>
        <pc:spChg chg="mod ord">
          <ac:chgData name="Pascal Haab" userId="9fa86d09-8a65-46a6-9835-343004104ddc" providerId="ADAL" clId="{7CD08FA3-FFB0-4762-A4DB-D9A96C7FA170}" dt="2022-05-05T06:45:28.987" v="3412" actId="700"/>
          <ac:spMkLst>
            <pc:docMk/>
            <pc:sldMk cId="3433016879" sldId="384"/>
            <ac:spMk id="4" creationId="{4A32386D-B4D9-B971-3FE9-FC2D6C82F0E2}"/>
          </ac:spMkLst>
        </pc:spChg>
        <pc:spChg chg="add mod ord">
          <ac:chgData name="Pascal Haab" userId="9fa86d09-8a65-46a6-9835-343004104ddc" providerId="ADAL" clId="{7CD08FA3-FFB0-4762-A4DB-D9A96C7FA170}" dt="2022-05-05T06:49:48.912" v="3751" actId="20577"/>
          <ac:spMkLst>
            <pc:docMk/>
            <pc:sldMk cId="3433016879" sldId="384"/>
            <ac:spMk id="11" creationId="{27FEC59A-E133-6E87-0784-CAE2BD8252A6}"/>
          </ac:spMkLst>
        </pc:spChg>
        <pc:spChg chg="add del mod ord">
          <ac:chgData name="Pascal Haab" userId="9fa86d09-8a65-46a6-9835-343004104ddc" providerId="ADAL" clId="{7CD08FA3-FFB0-4762-A4DB-D9A96C7FA170}" dt="2022-05-05T06:45:36.320" v="3413" actId="478"/>
          <ac:spMkLst>
            <pc:docMk/>
            <pc:sldMk cId="3433016879" sldId="384"/>
            <ac:spMk id="12" creationId="{5D44B58C-DE6E-73F8-0EDD-FE72FEB9361F}"/>
          </ac:spMkLst>
        </pc:spChg>
        <pc:picChg chg="add mod">
          <ac:chgData name="Pascal Haab" userId="9fa86d09-8a65-46a6-9835-343004104ddc" providerId="ADAL" clId="{7CD08FA3-FFB0-4762-A4DB-D9A96C7FA170}" dt="2022-05-05T06:50:07.815" v="3753" actId="1076"/>
          <ac:picMkLst>
            <pc:docMk/>
            <pc:sldMk cId="3433016879" sldId="384"/>
            <ac:picMk id="6" creationId="{6376AB17-213B-A482-1ABC-FF4C5FF463FC}"/>
          </ac:picMkLst>
        </pc:picChg>
        <pc:picChg chg="add mod">
          <ac:chgData name="Pascal Haab" userId="9fa86d09-8a65-46a6-9835-343004104ddc" providerId="ADAL" clId="{7CD08FA3-FFB0-4762-A4DB-D9A96C7FA170}" dt="2022-05-05T06:50:10.725" v="3754" actId="1076"/>
          <ac:picMkLst>
            <pc:docMk/>
            <pc:sldMk cId="3433016879" sldId="384"/>
            <ac:picMk id="8" creationId="{CC9D5BD5-469A-C346-803E-6E069F00500C}"/>
          </ac:picMkLst>
        </pc:picChg>
        <pc:picChg chg="add mod ord">
          <ac:chgData name="Pascal Haab" userId="9fa86d09-8a65-46a6-9835-343004104ddc" providerId="ADAL" clId="{7CD08FA3-FFB0-4762-A4DB-D9A96C7FA170}" dt="2022-05-05T06:50:17.565" v="3755" actId="1076"/>
          <ac:picMkLst>
            <pc:docMk/>
            <pc:sldMk cId="3433016879" sldId="384"/>
            <ac:picMk id="10" creationId="{FE404735-E49F-BD35-2C8D-F420147B5A11}"/>
          </ac:picMkLst>
        </pc:picChg>
      </pc:sldChg>
      <pc:sldChg chg="addSp delSp modSp new mod ord">
        <pc:chgData name="Pascal Haab" userId="9fa86d09-8a65-46a6-9835-343004104ddc" providerId="ADAL" clId="{7CD08FA3-FFB0-4762-A4DB-D9A96C7FA170}" dt="2022-05-05T07:18:25.791" v="4537" actId="20577"/>
        <pc:sldMkLst>
          <pc:docMk/>
          <pc:sldMk cId="190275684" sldId="385"/>
        </pc:sldMkLst>
        <pc:spChg chg="mod">
          <ac:chgData name="Pascal Haab" userId="9fa86d09-8a65-46a6-9835-343004104ddc" providerId="ADAL" clId="{7CD08FA3-FFB0-4762-A4DB-D9A96C7FA170}" dt="2022-05-05T07:13:31.551" v="4173" actId="20577"/>
          <ac:spMkLst>
            <pc:docMk/>
            <pc:sldMk cId="190275684" sldId="385"/>
            <ac:spMk id="2" creationId="{8BC07778-43C5-9F28-4D9E-F956140E4D11}"/>
          </ac:spMkLst>
        </pc:spChg>
        <pc:spChg chg="mod">
          <ac:chgData name="Pascal Haab" userId="9fa86d09-8a65-46a6-9835-343004104ddc" providerId="ADAL" clId="{7CD08FA3-FFB0-4762-A4DB-D9A96C7FA170}" dt="2022-05-05T07:18:25.791" v="4537" actId="20577"/>
          <ac:spMkLst>
            <pc:docMk/>
            <pc:sldMk cId="190275684" sldId="385"/>
            <ac:spMk id="3" creationId="{AB1EA131-9E35-CF7E-9CC6-2B993A4FB061}"/>
          </ac:spMkLst>
        </pc:spChg>
        <pc:spChg chg="del">
          <ac:chgData name="Pascal Haab" userId="9fa86d09-8a65-46a6-9835-343004104ddc" providerId="ADAL" clId="{7CD08FA3-FFB0-4762-A4DB-D9A96C7FA170}" dt="2022-05-05T07:13:50.781" v="4176" actId="931"/>
          <ac:spMkLst>
            <pc:docMk/>
            <pc:sldMk cId="190275684" sldId="385"/>
            <ac:spMk id="4" creationId="{1AEC373B-D460-7CE1-DDB1-419B110561D5}"/>
          </ac:spMkLst>
        </pc:spChg>
        <pc:picChg chg="add mod modCrop">
          <ac:chgData name="Pascal Haab" userId="9fa86d09-8a65-46a6-9835-343004104ddc" providerId="ADAL" clId="{7CD08FA3-FFB0-4762-A4DB-D9A96C7FA170}" dt="2022-05-05T07:14:15.364" v="4183" actId="14100"/>
          <ac:picMkLst>
            <pc:docMk/>
            <pc:sldMk cId="190275684" sldId="385"/>
            <ac:picMk id="7" creationId="{7EA3C365-251F-A56A-5922-81719D4DE8D1}"/>
          </ac:picMkLst>
        </pc:picChg>
      </pc:sldChg>
    </pc:docChg>
  </pc:docChgLst>
  <pc:docChgLst>
    <pc:chgData name="Pascal Haab" userId="9fa86d09-8a65-46a6-9835-343004104ddc" providerId="ADAL" clId="{1E17668D-68ED-460C-8364-26E4C670BC87}"/>
    <pc:docChg chg="undo custSel addSld delSld modSld">
      <pc:chgData name="Pascal Haab" userId="9fa86d09-8a65-46a6-9835-343004104ddc" providerId="ADAL" clId="{1E17668D-68ED-460C-8364-26E4C670BC87}" dt="2021-05-04T06:11:03.661" v="750" actId="208"/>
      <pc:docMkLst>
        <pc:docMk/>
      </pc:docMkLst>
      <pc:sldChg chg="addSp delSp modSp mod modNotesTx">
        <pc:chgData name="Pascal Haab" userId="9fa86d09-8a65-46a6-9835-343004104ddc" providerId="ADAL" clId="{1E17668D-68ED-460C-8364-26E4C670BC87}" dt="2021-05-03T11:29:04.294" v="455" actId="20577"/>
        <pc:sldMkLst>
          <pc:docMk/>
          <pc:sldMk cId="2468844317" sldId="260"/>
        </pc:sldMkLst>
        <pc:spChg chg="mod">
          <ac:chgData name="Pascal Haab" userId="9fa86d09-8a65-46a6-9835-343004104ddc" providerId="ADAL" clId="{1E17668D-68ED-460C-8364-26E4C670BC87}" dt="2021-05-03T11:18:23.823" v="68" actId="20577"/>
          <ac:spMkLst>
            <pc:docMk/>
            <pc:sldMk cId="2468844317" sldId="260"/>
            <ac:spMk id="2" creationId="{B19EFFD9-09F5-49C0-BB48-A6E4DDBE7B92}"/>
          </ac:spMkLst>
        </pc:spChg>
        <pc:spChg chg="ord">
          <ac:chgData name="Pascal Haab" userId="9fa86d09-8a65-46a6-9835-343004104ddc" providerId="ADAL" clId="{1E17668D-68ED-460C-8364-26E4C670BC87}" dt="2021-05-03T11:19:12.063" v="74" actId="26606"/>
          <ac:spMkLst>
            <pc:docMk/>
            <pc:sldMk cId="2468844317" sldId="260"/>
            <ac:spMk id="4" creationId="{00000000-0000-0000-0000-000000000000}"/>
          </ac:spMkLst>
        </pc:spChg>
        <pc:spChg chg="add del mod">
          <ac:chgData name="Pascal Haab" userId="9fa86d09-8a65-46a6-9835-343004104ddc" providerId="ADAL" clId="{1E17668D-68ED-460C-8364-26E4C670BC87}" dt="2021-05-03T11:19:07.383" v="71" actId="931"/>
          <ac:spMkLst>
            <pc:docMk/>
            <pc:sldMk cId="2468844317" sldId="260"/>
            <ac:spMk id="6" creationId="{DE769A53-CE59-4098-AC8A-1C42265BD2C0}"/>
          </ac:spMkLst>
        </pc:spChg>
        <pc:spChg chg="del">
          <ac:chgData name="Pascal Haab" userId="9fa86d09-8a65-46a6-9835-343004104ddc" providerId="ADAL" clId="{1E17668D-68ED-460C-8364-26E4C670BC87}" dt="2021-05-03T11:18:31.797" v="70" actId="478"/>
          <ac:spMkLst>
            <pc:docMk/>
            <pc:sldMk cId="2468844317" sldId="260"/>
            <ac:spMk id="10" creationId="{9FBC0389-7DAD-4B29-9153-9EB080D82F71}"/>
          </ac:spMkLst>
        </pc:spChg>
        <pc:spChg chg="add mod">
          <ac:chgData name="Pascal Haab" userId="9fa86d09-8a65-46a6-9835-343004104ddc" providerId="ADAL" clId="{1E17668D-68ED-460C-8364-26E4C670BC87}" dt="2021-05-03T11:29:04.294" v="455" actId="20577"/>
          <ac:spMkLst>
            <pc:docMk/>
            <pc:sldMk cId="2468844317" sldId="260"/>
            <ac:spMk id="13" creationId="{0091AB69-522B-44EE-9160-0338A3B896AF}"/>
          </ac:spMkLst>
        </pc:spChg>
        <pc:picChg chg="del">
          <ac:chgData name="Pascal Haab" userId="9fa86d09-8a65-46a6-9835-343004104ddc" providerId="ADAL" clId="{1E17668D-68ED-460C-8364-26E4C670BC87}" dt="2021-05-03T11:18:29.902" v="69" actId="478"/>
          <ac:picMkLst>
            <pc:docMk/>
            <pc:sldMk cId="2468844317" sldId="260"/>
            <ac:picMk id="5" creationId="{2EF8D3F7-4872-4B5E-AFBF-AB322CD629E5}"/>
          </ac:picMkLst>
        </pc:picChg>
        <pc:picChg chg="add mod modCrop">
          <ac:chgData name="Pascal Haab" userId="9fa86d09-8a65-46a6-9835-343004104ddc" providerId="ADAL" clId="{1E17668D-68ED-460C-8364-26E4C670BC87}" dt="2021-05-03T11:20:06.607" v="86" actId="14100"/>
          <ac:picMkLst>
            <pc:docMk/>
            <pc:sldMk cId="2468844317" sldId="260"/>
            <ac:picMk id="8" creationId="{8BED3564-34CE-4017-9918-A5FF885BCADE}"/>
          </ac:picMkLst>
        </pc:picChg>
      </pc:sldChg>
      <pc:sldChg chg="addSp delSp modSp mod modClrScheme chgLayout">
        <pc:chgData name="Pascal Haab" userId="9fa86d09-8a65-46a6-9835-343004104ddc" providerId="ADAL" clId="{1E17668D-68ED-460C-8364-26E4C670BC87}" dt="2021-05-03T11:17:39.809" v="40" actId="114"/>
        <pc:sldMkLst>
          <pc:docMk/>
          <pc:sldMk cId="1889843416" sldId="267"/>
        </pc:sldMkLst>
        <pc:spChg chg="mod ord">
          <ac:chgData name="Pascal Haab" userId="9fa86d09-8a65-46a6-9835-343004104ddc" providerId="ADAL" clId="{1E17668D-68ED-460C-8364-26E4C670BC87}" dt="2021-05-03T11:17:39.809" v="40" actId="114"/>
          <ac:spMkLst>
            <pc:docMk/>
            <pc:sldMk cId="1889843416" sldId="267"/>
            <ac:spMk id="2" creationId="{AE6B22DE-2C98-47A6-B49A-ABA5188866E5}"/>
          </ac:spMkLst>
        </pc:spChg>
        <pc:spChg chg="mod ord modVis">
          <ac:chgData name="Pascal Haab" userId="9fa86d09-8a65-46a6-9835-343004104ddc" providerId="ADAL" clId="{1E17668D-68ED-460C-8364-26E4C670BC87}" dt="2021-05-03T11:17:00.405" v="13" actId="26606"/>
          <ac:spMkLst>
            <pc:docMk/>
            <pc:sldMk cId="1889843416" sldId="267"/>
            <ac:spMk id="13" creationId="{37CFCA69-975F-4C0E-8A86-0FFC4A90369B}"/>
          </ac:spMkLst>
        </pc:spChg>
        <pc:spChg chg="add del">
          <ac:chgData name="Pascal Haab" userId="9fa86d09-8a65-46a6-9835-343004104ddc" providerId="ADAL" clId="{1E17668D-68ED-460C-8364-26E4C670BC87}" dt="2021-05-03T11:17:05.453" v="14" actId="478"/>
          <ac:spMkLst>
            <pc:docMk/>
            <pc:sldMk cId="1889843416" sldId="267"/>
            <ac:spMk id="18" creationId="{5A229F76-30C1-4FA5-B7FF-3EBD0DF18540}"/>
          </ac:spMkLst>
        </pc:spChg>
        <pc:spChg chg="add del">
          <ac:chgData name="Pascal Haab" userId="9fa86d09-8a65-46a6-9835-343004104ddc" providerId="ADAL" clId="{1E17668D-68ED-460C-8364-26E4C670BC87}" dt="2021-05-03T11:17:09.898" v="15" actId="478"/>
          <ac:spMkLst>
            <pc:docMk/>
            <pc:sldMk cId="1889843416" sldId="267"/>
            <ac:spMk id="20" creationId="{91BF4FA5-E1E7-43CE-9079-48770C2807A0}"/>
          </ac:spMkLst>
        </pc:spChg>
        <pc:picChg chg="del">
          <ac:chgData name="Pascal Haab" userId="9fa86d09-8a65-46a6-9835-343004104ddc" providerId="ADAL" clId="{1E17668D-68ED-460C-8364-26E4C670BC87}" dt="2021-05-03T11:15:54.265" v="2" actId="478"/>
          <ac:picMkLst>
            <pc:docMk/>
            <pc:sldMk cId="1889843416" sldId="267"/>
            <ac:picMk id="4" creationId="{E2B63EB7-74E9-4A27-853D-24117A7F3FF9}"/>
          </ac:picMkLst>
        </pc:picChg>
        <pc:picChg chg="add del mod">
          <ac:chgData name="Pascal Haab" userId="9fa86d09-8a65-46a6-9835-343004104ddc" providerId="ADAL" clId="{1E17668D-68ED-460C-8364-26E4C670BC87}" dt="2021-05-03T11:16:45.612" v="9" actId="931"/>
          <ac:picMkLst>
            <pc:docMk/>
            <pc:sldMk cId="1889843416" sldId="267"/>
            <ac:picMk id="5" creationId="{483F46F3-3E2E-40C5-A2DD-F6585DFAB9F5}"/>
          </ac:picMkLst>
        </pc:picChg>
        <pc:picChg chg="add mod ord">
          <ac:chgData name="Pascal Haab" userId="9fa86d09-8a65-46a6-9835-343004104ddc" providerId="ADAL" clId="{1E17668D-68ED-460C-8364-26E4C670BC87}" dt="2021-05-03T11:17:00.405" v="13" actId="26606"/>
          <ac:picMkLst>
            <pc:docMk/>
            <pc:sldMk cId="1889843416" sldId="267"/>
            <ac:picMk id="7" creationId="{56F93D48-A863-48F2-9EA1-E4F4D246807D}"/>
          </ac:picMkLst>
        </pc:picChg>
      </pc:sldChg>
      <pc:sldChg chg="addSp delSp modSp mod modClrScheme chgLayout">
        <pc:chgData name="Pascal Haab" userId="9fa86d09-8a65-46a6-9835-343004104ddc" providerId="ADAL" clId="{1E17668D-68ED-460C-8364-26E4C670BC87}" dt="2021-05-03T11:31:17.357" v="489" actId="26606"/>
        <pc:sldMkLst>
          <pc:docMk/>
          <pc:sldMk cId="3335178401" sldId="269"/>
        </pc:sldMkLst>
        <pc:spChg chg="add del mod">
          <ac:chgData name="Pascal Haab" userId="9fa86d09-8a65-46a6-9835-343004104ddc" providerId="ADAL" clId="{1E17668D-68ED-460C-8364-26E4C670BC87}" dt="2021-05-03T11:31:14.647" v="486" actId="931"/>
          <ac:spMkLst>
            <pc:docMk/>
            <pc:sldMk cId="3335178401" sldId="269"/>
            <ac:spMk id="3" creationId="{05FEE8F3-0206-487F-9BC1-4F2DA0014C06}"/>
          </ac:spMkLst>
        </pc:spChg>
        <pc:spChg chg="mod ord">
          <ac:chgData name="Pascal Haab" userId="9fa86d09-8a65-46a6-9835-343004104ddc" providerId="ADAL" clId="{1E17668D-68ED-460C-8364-26E4C670BC87}" dt="2021-05-03T11:31:17.357" v="489" actId="26606"/>
          <ac:spMkLst>
            <pc:docMk/>
            <pc:sldMk cId="3335178401" sldId="269"/>
            <ac:spMk id="15" creationId="{5E6F37A3-9011-4FC6-B70C-073A9D36A78F}"/>
          </ac:spMkLst>
        </pc:spChg>
        <pc:spChg chg="add mod">
          <ac:chgData name="Pascal Haab" userId="9fa86d09-8a65-46a6-9835-343004104ddc" providerId="ADAL" clId="{1E17668D-68ED-460C-8364-26E4C670BC87}" dt="2021-05-03T11:31:17.357" v="489" actId="26606"/>
          <ac:spMkLst>
            <pc:docMk/>
            <pc:sldMk cId="3335178401" sldId="269"/>
            <ac:spMk id="20" creationId="{A978CA01-CE58-4A27-AD8B-F0312236E624}"/>
          </ac:spMkLst>
        </pc:spChg>
        <pc:spChg chg="add mod">
          <ac:chgData name="Pascal Haab" userId="9fa86d09-8a65-46a6-9835-343004104ddc" providerId="ADAL" clId="{1E17668D-68ED-460C-8364-26E4C670BC87}" dt="2021-05-03T11:31:17.357" v="489" actId="26606"/>
          <ac:spMkLst>
            <pc:docMk/>
            <pc:sldMk cId="3335178401" sldId="269"/>
            <ac:spMk id="22" creationId="{10796F0A-3A73-4814-AF0C-CE38CA70C723}"/>
          </ac:spMkLst>
        </pc:spChg>
        <pc:spChg chg="add mod">
          <ac:chgData name="Pascal Haab" userId="9fa86d09-8a65-46a6-9835-343004104ddc" providerId="ADAL" clId="{1E17668D-68ED-460C-8364-26E4C670BC87}" dt="2021-05-03T11:31:17.357" v="489" actId="26606"/>
          <ac:spMkLst>
            <pc:docMk/>
            <pc:sldMk cId="3335178401" sldId="269"/>
            <ac:spMk id="24" creationId="{59DF4BD3-96B6-41C5-9FE3-C27BAFB3198F}"/>
          </ac:spMkLst>
        </pc:spChg>
        <pc:picChg chg="add mod">
          <ac:chgData name="Pascal Haab" userId="9fa86d09-8a65-46a6-9835-343004104ddc" providerId="ADAL" clId="{1E17668D-68ED-460C-8364-26E4C670BC87}" dt="2021-05-03T11:31:17.357" v="489" actId="26606"/>
          <ac:picMkLst>
            <pc:docMk/>
            <pc:sldMk cId="3335178401" sldId="269"/>
            <ac:picMk id="5" creationId="{87318C14-A0F1-42A1-ACC8-5CC7168BDD9E}"/>
          </ac:picMkLst>
        </pc:picChg>
        <pc:picChg chg="del">
          <ac:chgData name="Pascal Haab" userId="9fa86d09-8a65-46a6-9835-343004104ddc" providerId="ADAL" clId="{1E17668D-68ED-460C-8364-26E4C670BC87}" dt="2021-05-03T11:31:08.391" v="485" actId="478"/>
          <ac:picMkLst>
            <pc:docMk/>
            <pc:sldMk cId="3335178401" sldId="269"/>
            <ac:picMk id="9" creationId="{4DCCDAF0-E615-4968-BFE4-D22CCD8A55C2}"/>
          </ac:picMkLst>
        </pc:picChg>
      </pc:sldChg>
      <pc:sldChg chg="del">
        <pc:chgData name="Pascal Haab" userId="9fa86d09-8a65-46a6-9835-343004104ddc" providerId="ADAL" clId="{1E17668D-68ED-460C-8364-26E4C670BC87}" dt="2021-05-03T10:04:46.688" v="0" actId="47"/>
        <pc:sldMkLst>
          <pc:docMk/>
          <pc:sldMk cId="1974950636" sldId="271"/>
        </pc:sldMkLst>
      </pc:sldChg>
      <pc:sldChg chg="modSp mod">
        <pc:chgData name="Pascal Haab" userId="9fa86d09-8a65-46a6-9835-343004104ddc" providerId="ADAL" clId="{1E17668D-68ED-460C-8364-26E4C670BC87}" dt="2021-05-03T11:31:23.331" v="490" actId="29295"/>
        <pc:sldMkLst>
          <pc:docMk/>
          <pc:sldMk cId="3357047320" sldId="274"/>
        </pc:sldMkLst>
        <pc:spChg chg="mod">
          <ac:chgData name="Pascal Haab" userId="9fa86d09-8a65-46a6-9835-343004104ddc" providerId="ADAL" clId="{1E17668D-68ED-460C-8364-26E4C670BC87}" dt="2021-05-03T11:17:46.597" v="41" actId="1076"/>
          <ac:spMkLst>
            <pc:docMk/>
            <pc:sldMk cId="3357047320" sldId="274"/>
            <ac:spMk id="14" creationId="{434523F5-2ACB-493F-AE57-D304DF153CF3}"/>
          </ac:spMkLst>
        </pc:spChg>
        <pc:picChg chg="mod">
          <ac:chgData name="Pascal Haab" userId="9fa86d09-8a65-46a6-9835-343004104ddc" providerId="ADAL" clId="{1E17668D-68ED-460C-8364-26E4C670BC87}" dt="2021-05-03T11:31:23.331" v="490" actId="29295"/>
          <ac:picMkLst>
            <pc:docMk/>
            <pc:sldMk cId="3357047320" sldId="274"/>
            <ac:picMk id="5" creationId="{574CCFA8-A34F-4E14-BE2E-78FDF89FDD47}"/>
          </ac:picMkLst>
        </pc:picChg>
      </pc:sldChg>
      <pc:sldChg chg="addSp delSp modSp mod modNotesTx">
        <pc:chgData name="Pascal Haab" userId="9fa86d09-8a65-46a6-9835-343004104ddc" providerId="ADAL" clId="{1E17668D-68ED-460C-8364-26E4C670BC87}" dt="2021-05-03T11:34:17.265" v="618" actId="1076"/>
        <pc:sldMkLst>
          <pc:docMk/>
          <pc:sldMk cId="3169828638" sldId="330"/>
        </pc:sldMkLst>
        <pc:spChg chg="mod">
          <ac:chgData name="Pascal Haab" userId="9fa86d09-8a65-46a6-9835-343004104ddc" providerId="ADAL" clId="{1E17668D-68ED-460C-8364-26E4C670BC87}" dt="2021-05-03T11:32:49.059" v="519" actId="20577"/>
          <ac:spMkLst>
            <pc:docMk/>
            <pc:sldMk cId="3169828638" sldId="330"/>
            <ac:spMk id="2" creationId="{587085E2-F2A2-4DCF-A108-F330E89D4394}"/>
          </ac:spMkLst>
        </pc:spChg>
        <pc:spChg chg="mod">
          <ac:chgData name="Pascal Haab" userId="9fa86d09-8a65-46a6-9835-343004104ddc" providerId="ADAL" clId="{1E17668D-68ED-460C-8364-26E4C670BC87}" dt="2021-05-03T11:34:11.392" v="617" actId="1036"/>
          <ac:spMkLst>
            <pc:docMk/>
            <pc:sldMk cId="3169828638" sldId="330"/>
            <ac:spMk id="10" creationId="{C63B2EF8-85B6-4C8E-B008-2852D1D31938}"/>
          </ac:spMkLst>
        </pc:spChg>
        <pc:spChg chg="mod">
          <ac:chgData name="Pascal Haab" userId="9fa86d09-8a65-46a6-9835-343004104ddc" providerId="ADAL" clId="{1E17668D-68ED-460C-8364-26E4C670BC87}" dt="2021-05-03T11:29:25.823" v="460" actId="14100"/>
          <ac:spMkLst>
            <pc:docMk/>
            <pc:sldMk cId="3169828638" sldId="330"/>
            <ac:spMk id="12" creationId="{5F5F52A8-7ED5-40C5-8179-16365A9FADAD}"/>
          </ac:spMkLst>
        </pc:spChg>
        <pc:picChg chg="add mod">
          <ac:chgData name="Pascal Haab" userId="9fa86d09-8a65-46a6-9835-343004104ddc" providerId="ADAL" clId="{1E17668D-68ED-460C-8364-26E4C670BC87}" dt="2021-05-03T11:34:17.265" v="618" actId="1076"/>
          <ac:picMkLst>
            <pc:docMk/>
            <pc:sldMk cId="3169828638" sldId="330"/>
            <ac:picMk id="4" creationId="{2520B1F0-70A2-49C1-A6A2-271CAB824AA3}"/>
          </ac:picMkLst>
        </pc:picChg>
        <pc:picChg chg="mod">
          <ac:chgData name="Pascal Haab" userId="9fa86d09-8a65-46a6-9835-343004104ddc" providerId="ADAL" clId="{1E17668D-68ED-460C-8364-26E4C670BC87}" dt="2021-05-03T11:32:53.492" v="520" actId="1076"/>
          <ac:picMkLst>
            <pc:docMk/>
            <pc:sldMk cId="3169828638" sldId="330"/>
            <ac:picMk id="6" creationId="{978DD055-5127-40EE-B69F-94AC4F1F10EA}"/>
          </ac:picMkLst>
        </pc:picChg>
        <pc:picChg chg="del">
          <ac:chgData name="Pascal Haab" userId="9fa86d09-8a65-46a6-9835-343004104ddc" providerId="ADAL" clId="{1E17668D-68ED-460C-8364-26E4C670BC87}" dt="2021-05-03T11:29:29.166" v="461" actId="478"/>
          <ac:picMkLst>
            <pc:docMk/>
            <pc:sldMk cId="3169828638" sldId="330"/>
            <ac:picMk id="11" creationId="{732E654B-6EAE-4C40-BE05-E0809DC93A13}"/>
          </ac:picMkLst>
        </pc:picChg>
        <pc:picChg chg="del">
          <ac:chgData name="Pascal Haab" userId="9fa86d09-8a65-46a6-9835-343004104ddc" providerId="ADAL" clId="{1E17668D-68ED-460C-8364-26E4C670BC87}" dt="2021-05-03T11:29:29.637" v="462" actId="478"/>
          <ac:picMkLst>
            <pc:docMk/>
            <pc:sldMk cId="3169828638" sldId="330"/>
            <ac:picMk id="13" creationId="{869D0190-6E14-4D8E-A76C-A6363740968E}"/>
          </ac:picMkLst>
        </pc:picChg>
      </pc:sldChg>
      <pc:sldChg chg="del">
        <pc:chgData name="Pascal Haab" userId="9fa86d09-8a65-46a6-9835-343004104ddc" providerId="ADAL" clId="{1E17668D-68ED-460C-8364-26E4C670BC87}" dt="2021-05-03T11:29:09.582" v="456" actId="47"/>
        <pc:sldMkLst>
          <pc:docMk/>
          <pc:sldMk cId="43495055" sldId="331"/>
        </pc:sldMkLst>
      </pc:sldChg>
      <pc:sldChg chg="addSp delSp modSp add mod">
        <pc:chgData name="Pascal Haab" userId="9fa86d09-8a65-46a6-9835-343004104ddc" providerId="ADAL" clId="{1E17668D-68ED-460C-8364-26E4C670BC87}" dt="2021-05-04T06:09:55.640" v="747" actId="20577"/>
        <pc:sldMkLst>
          <pc:docMk/>
          <pc:sldMk cId="2643310506" sldId="331"/>
        </pc:sldMkLst>
        <pc:spChg chg="mod">
          <ac:chgData name="Pascal Haab" userId="9fa86d09-8a65-46a6-9835-343004104ddc" providerId="ADAL" clId="{1E17668D-68ED-460C-8364-26E4C670BC87}" dt="2021-05-04T06:09:55.640" v="747" actId="20577"/>
          <ac:spMkLst>
            <pc:docMk/>
            <pc:sldMk cId="2643310506" sldId="331"/>
            <ac:spMk id="7" creationId="{2FAB54DB-C0B4-40E0-BA84-C7A8C36B39A9}"/>
          </ac:spMkLst>
        </pc:spChg>
        <pc:spChg chg="mod ord">
          <ac:chgData name="Pascal Haab" userId="9fa86d09-8a65-46a6-9835-343004104ddc" providerId="ADAL" clId="{1E17668D-68ED-460C-8364-26E4C670BC87}" dt="2021-05-04T06:08:31.986" v="730" actId="14100"/>
          <ac:spMkLst>
            <pc:docMk/>
            <pc:sldMk cId="2643310506" sldId="331"/>
            <ac:spMk id="19" creationId="{689CDB4D-69CF-4342-B886-88647245A17F}"/>
          </ac:spMkLst>
        </pc:spChg>
        <pc:spChg chg="mod ord">
          <ac:chgData name="Pascal Haab" userId="9fa86d09-8a65-46a6-9835-343004104ddc" providerId="ADAL" clId="{1E17668D-68ED-460C-8364-26E4C670BC87}" dt="2021-05-04T06:08:41.299" v="735" actId="1035"/>
          <ac:spMkLst>
            <pc:docMk/>
            <pc:sldMk cId="2643310506" sldId="331"/>
            <ac:spMk id="20" creationId="{602C2712-200B-4AA4-BF9F-930EB685F10D}"/>
          </ac:spMkLst>
        </pc:spChg>
        <pc:spChg chg="del">
          <ac:chgData name="Pascal Haab" userId="9fa86d09-8a65-46a6-9835-343004104ddc" providerId="ADAL" clId="{1E17668D-68ED-460C-8364-26E4C670BC87}" dt="2021-05-04T06:05:14.232" v="621" actId="478"/>
          <ac:spMkLst>
            <pc:docMk/>
            <pc:sldMk cId="2643310506" sldId="331"/>
            <ac:spMk id="22" creationId="{A6123FE3-B19B-4A03-94F1-07B47088AD89}"/>
          </ac:spMkLst>
        </pc:spChg>
        <pc:spChg chg="mod ord">
          <ac:chgData name="Pascal Haab" userId="9fa86d09-8a65-46a6-9835-343004104ddc" providerId="ADAL" clId="{1E17668D-68ED-460C-8364-26E4C670BC87}" dt="2021-05-04T06:09:31.054" v="743" actId="14100"/>
          <ac:spMkLst>
            <pc:docMk/>
            <pc:sldMk cId="2643310506" sldId="331"/>
            <ac:spMk id="23" creationId="{8BD3C467-6312-4E0C-9C73-75CEA2BAFB42}"/>
          </ac:spMkLst>
        </pc:spChg>
        <pc:picChg chg="add mod modCrop">
          <ac:chgData name="Pascal Haab" userId="9fa86d09-8a65-46a6-9835-343004104ddc" providerId="ADAL" clId="{1E17668D-68ED-460C-8364-26E4C670BC87}" dt="2021-05-04T06:08:03.957" v="703" actId="1076"/>
          <ac:picMkLst>
            <pc:docMk/>
            <pc:sldMk cId="2643310506" sldId="331"/>
            <ac:picMk id="3" creationId="{BD97A3FB-DBC0-472F-8E8F-8F77C4E3EB13}"/>
          </ac:picMkLst>
        </pc:picChg>
        <pc:picChg chg="add mod">
          <ac:chgData name="Pascal Haab" userId="9fa86d09-8a65-46a6-9835-343004104ddc" providerId="ADAL" clId="{1E17668D-68ED-460C-8364-26E4C670BC87}" dt="2021-05-04T06:09:22.976" v="740" actId="1076"/>
          <ac:picMkLst>
            <pc:docMk/>
            <pc:sldMk cId="2643310506" sldId="331"/>
            <ac:picMk id="5" creationId="{580F0C41-E382-4EC7-8165-127D04D45E85}"/>
          </ac:picMkLst>
        </pc:picChg>
        <pc:picChg chg="del">
          <ac:chgData name="Pascal Haab" userId="9fa86d09-8a65-46a6-9835-343004104ddc" providerId="ADAL" clId="{1E17668D-68ED-460C-8364-26E4C670BC87}" dt="2021-05-04T06:07:26.117" v="697" actId="478"/>
          <ac:picMkLst>
            <pc:docMk/>
            <pc:sldMk cId="2643310506" sldId="331"/>
            <ac:picMk id="18" creationId="{49FDB3EC-89E0-4F8A-90C0-8A68F82F36DB}"/>
          </ac:picMkLst>
        </pc:picChg>
        <pc:picChg chg="del">
          <ac:chgData name="Pascal Haab" userId="9fa86d09-8a65-46a6-9835-343004104ddc" providerId="ADAL" clId="{1E17668D-68ED-460C-8364-26E4C670BC87}" dt="2021-05-04T06:08:51.602" v="736" actId="478"/>
          <ac:picMkLst>
            <pc:docMk/>
            <pc:sldMk cId="2643310506" sldId="331"/>
            <ac:picMk id="21" creationId="{267B3036-9406-45A2-BF12-691EB557BC09}"/>
          </ac:picMkLst>
        </pc:picChg>
      </pc:sldChg>
      <pc:sldChg chg="del">
        <pc:chgData name="Pascal Haab" userId="9fa86d09-8a65-46a6-9835-343004104ddc" providerId="ADAL" clId="{1E17668D-68ED-460C-8364-26E4C670BC87}" dt="2021-05-03T11:29:11.290" v="457" actId="47"/>
        <pc:sldMkLst>
          <pc:docMk/>
          <pc:sldMk cId="3628731" sldId="332"/>
        </pc:sldMkLst>
      </pc:sldChg>
      <pc:sldChg chg="add">
        <pc:chgData name="Pascal Haab" userId="9fa86d09-8a65-46a6-9835-343004104ddc" providerId="ADAL" clId="{1E17668D-68ED-460C-8364-26E4C670BC87}" dt="2021-05-04T06:05:06.033" v="619"/>
        <pc:sldMkLst>
          <pc:docMk/>
          <pc:sldMk cId="780460023" sldId="333"/>
        </pc:sldMkLst>
      </pc:sldChg>
      <pc:sldChg chg="del">
        <pc:chgData name="Pascal Haab" userId="9fa86d09-8a65-46a6-9835-343004104ddc" providerId="ADAL" clId="{1E17668D-68ED-460C-8364-26E4C670BC87}" dt="2021-05-03T11:29:12.277" v="458" actId="47"/>
        <pc:sldMkLst>
          <pc:docMk/>
          <pc:sldMk cId="848856484" sldId="333"/>
        </pc:sldMkLst>
      </pc:sldChg>
      <pc:sldChg chg="del">
        <pc:chgData name="Pascal Haab" userId="9fa86d09-8a65-46a6-9835-343004104ddc" providerId="ADAL" clId="{1E17668D-68ED-460C-8364-26E4C670BC87}" dt="2021-05-03T11:29:13.381" v="459" actId="47"/>
        <pc:sldMkLst>
          <pc:docMk/>
          <pc:sldMk cId="448311289" sldId="334"/>
        </pc:sldMkLst>
      </pc:sldChg>
      <pc:sldChg chg="modSp add mod">
        <pc:chgData name="Pascal Haab" userId="9fa86d09-8a65-46a6-9835-343004104ddc" providerId="ADAL" clId="{1E17668D-68ED-460C-8364-26E4C670BC87}" dt="2021-05-04T06:11:03.661" v="750" actId="208"/>
        <pc:sldMkLst>
          <pc:docMk/>
          <pc:sldMk cId="3438416864" sldId="362"/>
        </pc:sldMkLst>
        <pc:spChg chg="mod">
          <ac:chgData name="Pascal Haab" userId="9fa86d09-8a65-46a6-9835-343004104ddc" providerId="ADAL" clId="{1E17668D-68ED-460C-8364-26E4C670BC87}" dt="2021-05-04T06:11:03.661" v="750" actId="208"/>
          <ac:spMkLst>
            <pc:docMk/>
            <pc:sldMk cId="3438416864" sldId="362"/>
            <ac:spMk id="9" creationId="{B8EEAF2B-CE50-4EBB-8490-D6AD4FE8096D}"/>
          </ac:spMkLst>
        </pc:spChg>
      </pc:sldChg>
    </pc:docChg>
  </pc:docChgLst>
  <pc:docChgLst>
    <pc:chgData name="Pascal Haab" userId="9fa86d09-8a65-46a6-9835-343004104ddc" providerId="ADAL" clId="{5913209F-A97A-490A-B325-B996BF201C54}"/>
    <pc:docChg chg="undo custSel addSld delSld modSld sldOrd">
      <pc:chgData name="Pascal Haab" userId="9fa86d09-8a65-46a6-9835-343004104ddc" providerId="ADAL" clId="{5913209F-A97A-490A-B325-B996BF201C54}" dt="2022-04-25T07:00:14.667" v="3889" actId="20577"/>
      <pc:docMkLst>
        <pc:docMk/>
      </pc:docMkLst>
      <pc:sldChg chg="modSp mod chgLayout modNotesTx">
        <pc:chgData name="Pascal Haab" userId="9fa86d09-8a65-46a6-9835-343004104ddc" providerId="ADAL" clId="{5913209F-A97A-490A-B325-B996BF201C54}" dt="2022-04-12T06:49:16.370" v="461" actId="20577"/>
        <pc:sldMkLst>
          <pc:docMk/>
          <pc:sldMk cId="2468844317" sldId="260"/>
        </pc:sldMkLst>
        <pc:spChg chg="mod ord">
          <ac:chgData name="Pascal Haab" userId="9fa86d09-8a65-46a6-9835-343004104ddc" providerId="ADAL" clId="{5913209F-A97A-490A-B325-B996BF201C54}" dt="2022-04-12T06:47:56.262" v="288" actId="6549"/>
          <ac:spMkLst>
            <pc:docMk/>
            <pc:sldMk cId="2468844317" sldId="260"/>
            <ac:spMk id="2" creationId="{B19EFFD9-09F5-49C0-BB48-A6E4DDBE7B92}"/>
          </ac:spMkLst>
        </pc:spChg>
        <pc:spChg chg="mod ord">
          <ac:chgData name="Pascal Haab" userId="9fa86d09-8a65-46a6-9835-343004104ddc" providerId="ADAL" clId="{5913209F-A97A-490A-B325-B996BF201C54}" dt="2022-04-12T06:47:31.569" v="284" actId="700"/>
          <ac:spMkLst>
            <pc:docMk/>
            <pc:sldMk cId="2468844317" sldId="260"/>
            <ac:spMk id="4" creationId="{00000000-0000-0000-0000-000000000000}"/>
          </ac:spMkLst>
        </pc:spChg>
        <pc:spChg chg="mod ord">
          <ac:chgData name="Pascal Haab" userId="9fa86d09-8a65-46a6-9835-343004104ddc" providerId="ADAL" clId="{5913209F-A97A-490A-B325-B996BF201C54}" dt="2022-04-12T06:49:16.370" v="461" actId="20577"/>
          <ac:spMkLst>
            <pc:docMk/>
            <pc:sldMk cId="2468844317" sldId="260"/>
            <ac:spMk id="13" creationId="{0091AB69-522B-44EE-9160-0338A3B896AF}"/>
          </ac:spMkLst>
        </pc:spChg>
        <pc:picChg chg="mod ord">
          <ac:chgData name="Pascal Haab" userId="9fa86d09-8a65-46a6-9835-343004104ddc" providerId="ADAL" clId="{5913209F-A97A-490A-B325-B996BF201C54}" dt="2022-04-12T06:47:31.569" v="284" actId="700"/>
          <ac:picMkLst>
            <pc:docMk/>
            <pc:sldMk cId="2468844317" sldId="260"/>
            <ac:picMk id="8" creationId="{8BED3564-34CE-4017-9918-A5FF885BCADE}"/>
          </ac:picMkLst>
        </pc:picChg>
      </pc:sldChg>
      <pc:sldChg chg="modSp mod ord">
        <pc:chgData name="Pascal Haab" userId="9fa86d09-8a65-46a6-9835-343004104ddc" providerId="ADAL" clId="{5913209F-A97A-490A-B325-B996BF201C54}" dt="2022-04-12T05:19:11.896" v="29" actId="29295"/>
        <pc:sldMkLst>
          <pc:docMk/>
          <pc:sldMk cId="3357047320" sldId="274"/>
        </pc:sldMkLst>
        <pc:picChg chg="mod">
          <ac:chgData name="Pascal Haab" userId="9fa86d09-8a65-46a6-9835-343004104ddc" providerId="ADAL" clId="{5913209F-A97A-490A-B325-B996BF201C54}" dt="2022-04-12T05:19:11.896" v="29" actId="29295"/>
          <ac:picMkLst>
            <pc:docMk/>
            <pc:sldMk cId="3357047320" sldId="274"/>
            <ac:picMk id="5" creationId="{574CCFA8-A34F-4E14-BE2E-78FDF89FDD47}"/>
          </ac:picMkLst>
        </pc:picChg>
      </pc:sldChg>
      <pc:sldChg chg="modNotesTx">
        <pc:chgData name="Pascal Haab" userId="9fa86d09-8a65-46a6-9835-343004104ddc" providerId="ADAL" clId="{5913209F-A97A-490A-B325-B996BF201C54}" dt="2022-04-12T08:34:32.289" v="3870" actId="20577"/>
        <pc:sldMkLst>
          <pc:docMk/>
          <pc:sldMk cId="3169828638" sldId="330"/>
        </pc:sldMkLst>
      </pc:sldChg>
      <pc:sldChg chg="del">
        <pc:chgData name="Pascal Haab" userId="9fa86d09-8a65-46a6-9835-343004104ddc" providerId="ADAL" clId="{5913209F-A97A-490A-B325-B996BF201C54}" dt="2022-04-12T04:54:57.904" v="0" actId="47"/>
        <pc:sldMkLst>
          <pc:docMk/>
          <pc:sldMk cId="2643310506" sldId="331"/>
        </pc:sldMkLst>
      </pc:sldChg>
      <pc:sldChg chg="del">
        <pc:chgData name="Pascal Haab" userId="9fa86d09-8a65-46a6-9835-343004104ddc" providerId="ADAL" clId="{5913209F-A97A-490A-B325-B996BF201C54}" dt="2022-04-12T04:54:58.786" v="1" actId="47"/>
        <pc:sldMkLst>
          <pc:docMk/>
          <pc:sldMk cId="780460023" sldId="333"/>
        </pc:sldMkLst>
      </pc:sldChg>
      <pc:sldChg chg="del">
        <pc:chgData name="Pascal Haab" userId="9fa86d09-8a65-46a6-9835-343004104ddc" providerId="ADAL" clId="{5913209F-A97A-490A-B325-B996BF201C54}" dt="2022-04-12T04:54:59.856" v="2" actId="47"/>
        <pc:sldMkLst>
          <pc:docMk/>
          <pc:sldMk cId="3438416864" sldId="362"/>
        </pc:sldMkLst>
      </pc:sldChg>
      <pc:sldChg chg="addSp delSp modSp mod">
        <pc:chgData name="Pascal Haab" userId="9fa86d09-8a65-46a6-9835-343004104ddc" providerId="ADAL" clId="{5913209F-A97A-490A-B325-B996BF201C54}" dt="2022-04-12T05:18:33.897" v="25" actId="1035"/>
        <pc:sldMkLst>
          <pc:docMk/>
          <pc:sldMk cId="317605656" sldId="363"/>
        </pc:sldMkLst>
        <pc:picChg chg="add mod">
          <ac:chgData name="Pascal Haab" userId="9fa86d09-8a65-46a6-9835-343004104ddc" providerId="ADAL" clId="{5913209F-A97A-490A-B325-B996BF201C54}" dt="2022-04-12T05:18:33.897" v="25" actId="1035"/>
          <ac:picMkLst>
            <pc:docMk/>
            <pc:sldMk cId="317605656" sldId="363"/>
            <ac:picMk id="3" creationId="{EC426E45-B3B6-4573-9310-929125AE402F}"/>
          </ac:picMkLst>
        </pc:picChg>
        <pc:picChg chg="del">
          <ac:chgData name="Pascal Haab" userId="9fa86d09-8a65-46a6-9835-343004104ddc" providerId="ADAL" clId="{5913209F-A97A-490A-B325-B996BF201C54}" dt="2022-04-12T05:14:22.926" v="6" actId="478"/>
          <ac:picMkLst>
            <pc:docMk/>
            <pc:sldMk cId="317605656" sldId="363"/>
            <ac:picMk id="7" creationId="{50C8E8C5-D3C6-443F-A93B-3247DDB7283C}"/>
          </ac:picMkLst>
        </pc:picChg>
        <pc:picChg chg="del">
          <ac:chgData name="Pascal Haab" userId="9fa86d09-8a65-46a6-9835-343004104ddc" providerId="ADAL" clId="{5913209F-A97A-490A-B325-B996BF201C54}" dt="2022-04-12T05:14:21.086" v="5" actId="478"/>
          <ac:picMkLst>
            <pc:docMk/>
            <pc:sldMk cId="317605656" sldId="363"/>
            <ac:picMk id="8" creationId="{D062D8F1-5852-4A04-A601-7B488B7A6279}"/>
          </ac:picMkLst>
        </pc:picChg>
        <pc:picChg chg="add mod modCrop">
          <ac:chgData name="Pascal Haab" userId="9fa86d09-8a65-46a6-9835-343004104ddc" providerId="ADAL" clId="{5913209F-A97A-490A-B325-B996BF201C54}" dt="2022-04-12T05:18:05.178" v="21" actId="1076"/>
          <ac:picMkLst>
            <pc:docMk/>
            <pc:sldMk cId="317605656" sldId="363"/>
            <ac:picMk id="9" creationId="{B887F0A6-3615-45EA-A398-E3EE9DF80BB1}"/>
          </ac:picMkLst>
        </pc:picChg>
        <pc:picChg chg="add mod modCrop">
          <ac:chgData name="Pascal Haab" userId="9fa86d09-8a65-46a6-9835-343004104ddc" providerId="ADAL" clId="{5913209F-A97A-490A-B325-B996BF201C54}" dt="2022-04-12T05:18:27.158" v="24" actId="1036"/>
          <ac:picMkLst>
            <pc:docMk/>
            <pc:sldMk cId="317605656" sldId="363"/>
            <ac:picMk id="11" creationId="{52F4BC4D-032E-4965-B40A-0CD39F226307}"/>
          </ac:picMkLst>
        </pc:picChg>
      </pc:sldChg>
      <pc:sldChg chg="addSp delSp modSp new mod modNotesTx">
        <pc:chgData name="Pascal Haab" userId="9fa86d09-8a65-46a6-9835-343004104ddc" providerId="ADAL" clId="{5913209F-A97A-490A-B325-B996BF201C54}" dt="2022-04-12T06:46:46.722" v="280" actId="20577"/>
        <pc:sldMkLst>
          <pc:docMk/>
          <pc:sldMk cId="3770081276" sldId="364"/>
        </pc:sldMkLst>
        <pc:spChg chg="del">
          <ac:chgData name="Pascal Haab" userId="9fa86d09-8a65-46a6-9835-343004104ddc" providerId="ADAL" clId="{5913209F-A97A-490A-B325-B996BF201C54}" dt="2022-04-12T04:55:13.129" v="4" actId="478"/>
          <ac:spMkLst>
            <pc:docMk/>
            <pc:sldMk cId="3770081276" sldId="364"/>
            <ac:spMk id="2" creationId="{BE220D10-A2EB-4041-A22E-E812C154FC0A}"/>
          </ac:spMkLst>
        </pc:spChg>
        <pc:spChg chg="del">
          <ac:chgData name="Pascal Haab" userId="9fa86d09-8a65-46a6-9835-343004104ddc" providerId="ADAL" clId="{5913209F-A97A-490A-B325-B996BF201C54}" dt="2022-04-12T06:44:04.891" v="30" actId="931"/>
          <ac:spMkLst>
            <pc:docMk/>
            <pc:sldMk cId="3770081276" sldId="364"/>
            <ac:spMk id="5" creationId="{751E8D92-26C3-48F3-8543-0B3CDE1644B4}"/>
          </ac:spMkLst>
        </pc:spChg>
        <pc:spChg chg="mod">
          <ac:chgData name="Pascal Haab" userId="9fa86d09-8a65-46a6-9835-343004104ddc" providerId="ADAL" clId="{5913209F-A97A-490A-B325-B996BF201C54}" dt="2022-04-12T06:44:11.860" v="50" actId="5793"/>
          <ac:spMkLst>
            <pc:docMk/>
            <pc:sldMk cId="3770081276" sldId="364"/>
            <ac:spMk id="6" creationId="{74673304-81F3-4681-8F1F-9DB3BF22C0AD}"/>
          </ac:spMkLst>
        </pc:spChg>
        <pc:spChg chg="add mod">
          <ac:chgData name="Pascal Haab" userId="9fa86d09-8a65-46a6-9835-343004104ddc" providerId="ADAL" clId="{5913209F-A97A-490A-B325-B996BF201C54}" dt="2022-04-12T06:45:22.707" v="80" actId="20577"/>
          <ac:spMkLst>
            <pc:docMk/>
            <pc:sldMk cId="3770081276" sldId="364"/>
            <ac:spMk id="9" creationId="{6A8F394A-C426-44D6-9AA1-4E2AF06CA565}"/>
          </ac:spMkLst>
        </pc:spChg>
        <pc:picChg chg="add mod">
          <ac:chgData name="Pascal Haab" userId="9fa86d09-8a65-46a6-9835-343004104ddc" providerId="ADAL" clId="{5913209F-A97A-490A-B325-B996BF201C54}" dt="2022-04-12T06:44:20.995" v="51" actId="29295"/>
          <ac:picMkLst>
            <pc:docMk/>
            <pc:sldMk cId="3770081276" sldId="364"/>
            <ac:picMk id="8" creationId="{BD6541D9-352A-4B7C-BFD9-4E77327FCB6F}"/>
          </ac:picMkLst>
        </pc:picChg>
      </pc:sldChg>
      <pc:sldChg chg="addSp delSp modSp new mod modNotesTx">
        <pc:chgData name="Pascal Haab" userId="9fa86d09-8a65-46a6-9835-343004104ddc" providerId="ADAL" clId="{5913209F-A97A-490A-B325-B996BF201C54}" dt="2022-04-12T08:06:20.922" v="2978" actId="27636"/>
        <pc:sldMkLst>
          <pc:docMk/>
          <pc:sldMk cId="1789815861" sldId="365"/>
        </pc:sldMkLst>
        <pc:spChg chg="mod">
          <ac:chgData name="Pascal Haab" userId="9fa86d09-8a65-46a6-9835-343004104ddc" providerId="ADAL" clId="{5913209F-A97A-490A-B325-B996BF201C54}" dt="2022-04-12T06:49:37.649" v="497" actId="20577"/>
          <ac:spMkLst>
            <pc:docMk/>
            <pc:sldMk cId="1789815861" sldId="365"/>
            <ac:spMk id="2" creationId="{7D85F90C-6F31-442A-98DC-95AE2AA32E7E}"/>
          </ac:spMkLst>
        </pc:spChg>
        <pc:spChg chg="del">
          <ac:chgData name="Pascal Haab" userId="9fa86d09-8a65-46a6-9835-343004104ddc" providerId="ADAL" clId="{5913209F-A97A-490A-B325-B996BF201C54}" dt="2022-04-12T06:56:13.501" v="500"/>
          <ac:spMkLst>
            <pc:docMk/>
            <pc:sldMk cId="1789815861" sldId="365"/>
            <ac:spMk id="3" creationId="{EB3DF78E-2FD1-4607-B7F5-AEBBAB62F38B}"/>
          </ac:spMkLst>
        </pc:spChg>
        <pc:spChg chg="mod">
          <ac:chgData name="Pascal Haab" userId="9fa86d09-8a65-46a6-9835-343004104ddc" providerId="ADAL" clId="{5913209F-A97A-490A-B325-B996BF201C54}" dt="2022-04-12T08:06:20.922" v="2978" actId="27636"/>
          <ac:spMkLst>
            <pc:docMk/>
            <pc:sldMk cId="1789815861" sldId="365"/>
            <ac:spMk id="4" creationId="{6F362FDF-5AFC-4D9D-B935-68D4AA7EF2ED}"/>
          </ac:spMkLst>
        </pc:spChg>
        <pc:picChg chg="add mod modCrop">
          <ac:chgData name="Pascal Haab" userId="9fa86d09-8a65-46a6-9835-343004104ddc" providerId="ADAL" clId="{5913209F-A97A-490A-B325-B996BF201C54}" dt="2022-04-12T08:05:28.845" v="2964" actId="732"/>
          <ac:picMkLst>
            <pc:docMk/>
            <pc:sldMk cId="1789815861" sldId="365"/>
            <ac:picMk id="7" creationId="{55DDB7A9-7FEE-42A3-BA18-C4AD683AFE64}"/>
          </ac:picMkLst>
        </pc:picChg>
      </pc:sldChg>
      <pc:sldChg chg="addSp delSp modSp new mod modNotesTx">
        <pc:chgData name="Pascal Haab" userId="9fa86d09-8a65-46a6-9835-343004104ddc" providerId="ADAL" clId="{5913209F-A97A-490A-B325-B996BF201C54}" dt="2022-04-25T07:00:14.667" v="3889" actId="20577"/>
        <pc:sldMkLst>
          <pc:docMk/>
          <pc:sldMk cId="3481782456" sldId="366"/>
        </pc:sldMkLst>
        <pc:spChg chg="mod">
          <ac:chgData name="Pascal Haab" userId="9fa86d09-8a65-46a6-9835-343004104ddc" providerId="ADAL" clId="{5913209F-A97A-490A-B325-B996BF201C54}" dt="2022-04-12T06:59:52.153" v="795" actId="20577"/>
          <ac:spMkLst>
            <pc:docMk/>
            <pc:sldMk cId="3481782456" sldId="366"/>
            <ac:spMk id="2" creationId="{6458242E-9927-4382-8F88-CA948363A50E}"/>
          </ac:spMkLst>
        </pc:spChg>
        <pc:spChg chg="mod">
          <ac:chgData name="Pascal Haab" userId="9fa86d09-8a65-46a6-9835-343004104ddc" providerId="ADAL" clId="{5913209F-A97A-490A-B325-B996BF201C54}" dt="2022-04-12T08:02:46.721" v="2707" actId="113"/>
          <ac:spMkLst>
            <pc:docMk/>
            <pc:sldMk cId="3481782456" sldId="366"/>
            <ac:spMk id="3" creationId="{0B15F699-EDDD-49C9-AE8E-1ED9A1E8D67C}"/>
          </ac:spMkLst>
        </pc:spChg>
        <pc:spChg chg="del">
          <ac:chgData name="Pascal Haab" userId="9fa86d09-8a65-46a6-9835-343004104ddc" providerId="ADAL" clId="{5913209F-A97A-490A-B325-B996BF201C54}" dt="2022-04-12T07:00:26.909" v="798" actId="931"/>
          <ac:spMkLst>
            <pc:docMk/>
            <pc:sldMk cId="3481782456" sldId="366"/>
            <ac:spMk id="4" creationId="{31CDF813-6CFA-4C75-96D3-E68B52BD10AF}"/>
          </ac:spMkLst>
        </pc:spChg>
        <pc:picChg chg="add mod modCrop">
          <ac:chgData name="Pascal Haab" userId="9fa86d09-8a65-46a6-9835-343004104ddc" providerId="ADAL" clId="{5913209F-A97A-490A-B325-B996BF201C54}" dt="2022-04-12T07:01:27.067" v="813" actId="732"/>
          <ac:picMkLst>
            <pc:docMk/>
            <pc:sldMk cId="3481782456" sldId="366"/>
            <ac:picMk id="7" creationId="{80FB8DE6-BCB8-44C6-8AC3-B6B9C69FCB44}"/>
          </ac:picMkLst>
        </pc:picChg>
      </pc:sldChg>
      <pc:sldChg chg="addSp delSp modSp new mod">
        <pc:chgData name="Pascal Haab" userId="9fa86d09-8a65-46a6-9835-343004104ddc" providerId="ADAL" clId="{5913209F-A97A-490A-B325-B996BF201C54}" dt="2022-04-12T08:02:55.344" v="2708" actId="1076"/>
        <pc:sldMkLst>
          <pc:docMk/>
          <pc:sldMk cId="4077301275" sldId="367"/>
        </pc:sldMkLst>
        <pc:spChg chg="mod">
          <ac:chgData name="Pascal Haab" userId="9fa86d09-8a65-46a6-9835-343004104ddc" providerId="ADAL" clId="{5913209F-A97A-490A-B325-B996BF201C54}" dt="2022-04-12T07:31:32.023" v="1167" actId="20577"/>
          <ac:spMkLst>
            <pc:docMk/>
            <pc:sldMk cId="4077301275" sldId="367"/>
            <ac:spMk id="2" creationId="{D221B840-4583-4D90-8220-ECEBE0A3DD10}"/>
          </ac:spMkLst>
        </pc:spChg>
        <pc:spChg chg="del">
          <ac:chgData name="Pascal Haab" userId="9fa86d09-8a65-46a6-9835-343004104ddc" providerId="ADAL" clId="{5913209F-A97A-490A-B325-B996BF201C54}" dt="2022-04-12T07:29:21.563" v="1122" actId="931"/>
          <ac:spMkLst>
            <pc:docMk/>
            <pc:sldMk cId="4077301275" sldId="367"/>
            <ac:spMk id="3" creationId="{966B7E38-221A-4813-9682-3B82ECF8C394}"/>
          </ac:spMkLst>
        </pc:spChg>
        <pc:spChg chg="del">
          <ac:chgData name="Pascal Haab" userId="9fa86d09-8a65-46a6-9835-343004104ddc" providerId="ADAL" clId="{5913209F-A97A-490A-B325-B996BF201C54}" dt="2022-04-12T07:31:38.816" v="1168" actId="931"/>
          <ac:spMkLst>
            <pc:docMk/>
            <pc:sldMk cId="4077301275" sldId="367"/>
            <ac:spMk id="4" creationId="{3D768F5D-0C15-42C8-965F-7E5D2DEDB64E}"/>
          </ac:spMkLst>
        </pc:spChg>
        <pc:spChg chg="add mod">
          <ac:chgData name="Pascal Haab" userId="9fa86d09-8a65-46a6-9835-343004104ddc" providerId="ADAL" clId="{5913209F-A97A-490A-B325-B996BF201C54}" dt="2022-04-12T08:02:55.344" v="2708" actId="1076"/>
          <ac:spMkLst>
            <pc:docMk/>
            <pc:sldMk cId="4077301275" sldId="367"/>
            <ac:spMk id="10" creationId="{3196C789-4FB8-4E7C-93FC-851EBCA53485}"/>
          </ac:spMkLst>
        </pc:spChg>
        <pc:spChg chg="add mod">
          <ac:chgData name="Pascal Haab" userId="9fa86d09-8a65-46a6-9835-343004104ddc" providerId="ADAL" clId="{5913209F-A97A-490A-B325-B996BF201C54}" dt="2022-04-12T07:41:28.335" v="1279" actId="6549"/>
          <ac:spMkLst>
            <pc:docMk/>
            <pc:sldMk cId="4077301275" sldId="367"/>
            <ac:spMk id="11" creationId="{AD7C5447-EBDC-41FE-B793-F21CF884FE4E}"/>
          </ac:spMkLst>
        </pc:spChg>
        <pc:spChg chg="add mod">
          <ac:chgData name="Pascal Haab" userId="9fa86d09-8a65-46a6-9835-343004104ddc" providerId="ADAL" clId="{5913209F-A97A-490A-B325-B996BF201C54}" dt="2022-04-12T07:40:46.412" v="1272" actId="1076"/>
          <ac:spMkLst>
            <pc:docMk/>
            <pc:sldMk cId="4077301275" sldId="367"/>
            <ac:spMk id="16" creationId="{DEA5F48C-E7AB-411A-9FAB-AA3ADF72AAE1}"/>
          </ac:spMkLst>
        </pc:spChg>
        <pc:spChg chg="add mod">
          <ac:chgData name="Pascal Haab" userId="9fa86d09-8a65-46a6-9835-343004104ddc" providerId="ADAL" clId="{5913209F-A97A-490A-B325-B996BF201C54}" dt="2022-04-12T07:42:13.300" v="1285" actId="1035"/>
          <ac:spMkLst>
            <pc:docMk/>
            <pc:sldMk cId="4077301275" sldId="367"/>
            <ac:spMk id="17" creationId="{FB270F29-149C-4C2A-ABBA-09D0FEF4D51A}"/>
          </ac:spMkLst>
        </pc:spChg>
        <pc:picChg chg="add mod modCrop">
          <ac:chgData name="Pascal Haab" userId="9fa86d09-8a65-46a6-9835-343004104ddc" providerId="ADAL" clId="{5913209F-A97A-490A-B325-B996BF201C54}" dt="2022-04-12T07:32:24.207" v="1179" actId="1076"/>
          <ac:picMkLst>
            <pc:docMk/>
            <pc:sldMk cId="4077301275" sldId="367"/>
            <ac:picMk id="7" creationId="{B8DE6C9E-FD99-42C4-B08D-E6A45A25083C}"/>
          </ac:picMkLst>
        </pc:picChg>
        <pc:picChg chg="add mod modCrop">
          <ac:chgData name="Pascal Haab" userId="9fa86d09-8a65-46a6-9835-343004104ddc" providerId="ADAL" clId="{5913209F-A97A-490A-B325-B996BF201C54}" dt="2022-04-12T07:38:33.490" v="1255" actId="14100"/>
          <ac:picMkLst>
            <pc:docMk/>
            <pc:sldMk cId="4077301275" sldId="367"/>
            <ac:picMk id="9" creationId="{F5D53AC9-B47F-45C2-9978-029D2C814639}"/>
          </ac:picMkLst>
        </pc:picChg>
        <pc:picChg chg="add mod modCrop">
          <ac:chgData name="Pascal Haab" userId="9fa86d09-8a65-46a6-9835-343004104ddc" providerId="ADAL" clId="{5913209F-A97A-490A-B325-B996BF201C54}" dt="2022-04-12T07:38:49.765" v="1259" actId="1076"/>
          <ac:picMkLst>
            <pc:docMk/>
            <pc:sldMk cId="4077301275" sldId="367"/>
            <ac:picMk id="13" creationId="{5CEAA479-81B0-4900-81AE-4F043F9B20AC}"/>
          </ac:picMkLst>
        </pc:picChg>
        <pc:picChg chg="add mod">
          <ac:chgData name="Pascal Haab" userId="9fa86d09-8a65-46a6-9835-343004104ddc" providerId="ADAL" clId="{5913209F-A97A-490A-B325-B996BF201C54}" dt="2022-04-12T07:38:17.475" v="1252" actId="14100"/>
          <ac:picMkLst>
            <pc:docMk/>
            <pc:sldMk cId="4077301275" sldId="367"/>
            <ac:picMk id="15" creationId="{D5C786C7-052E-4632-B233-918DC99533C2}"/>
          </ac:picMkLst>
        </pc:picChg>
      </pc:sldChg>
      <pc:sldChg chg="addSp delSp modSp new mod modAnim modNotesTx">
        <pc:chgData name="Pascal Haab" userId="9fa86d09-8a65-46a6-9835-343004104ddc" providerId="ADAL" clId="{5913209F-A97A-490A-B325-B996BF201C54}" dt="2022-04-12T07:49:29.708" v="1725" actId="20577"/>
        <pc:sldMkLst>
          <pc:docMk/>
          <pc:sldMk cId="388965786" sldId="368"/>
        </pc:sldMkLst>
        <pc:spChg chg="mod">
          <ac:chgData name="Pascal Haab" userId="9fa86d09-8a65-46a6-9835-343004104ddc" providerId="ADAL" clId="{5913209F-A97A-490A-B325-B996BF201C54}" dt="2022-04-12T07:31:26.095" v="1154" actId="20577"/>
          <ac:spMkLst>
            <pc:docMk/>
            <pc:sldMk cId="388965786" sldId="368"/>
            <ac:spMk id="2" creationId="{B64B2312-4D65-4D65-BCAF-FAA5581E2E59}"/>
          </ac:spMkLst>
        </pc:spChg>
        <pc:spChg chg="del">
          <ac:chgData name="Pascal Haab" userId="9fa86d09-8a65-46a6-9835-343004104ddc" providerId="ADAL" clId="{5913209F-A97A-490A-B325-B996BF201C54}" dt="2022-04-12T07:42:47.570" v="1286" actId="22"/>
          <ac:spMkLst>
            <pc:docMk/>
            <pc:sldMk cId="388965786" sldId="368"/>
            <ac:spMk id="3" creationId="{3D838F31-CAF3-44DE-A16D-AD3882775D22}"/>
          </ac:spMkLst>
        </pc:spChg>
        <pc:spChg chg="del">
          <ac:chgData name="Pascal Haab" userId="9fa86d09-8a65-46a6-9835-343004104ddc" providerId="ADAL" clId="{5913209F-A97A-490A-B325-B996BF201C54}" dt="2022-04-12T07:43:10.046" v="1290" actId="478"/>
          <ac:spMkLst>
            <pc:docMk/>
            <pc:sldMk cId="388965786" sldId="368"/>
            <ac:spMk id="4" creationId="{0B646F59-0227-46C1-A505-A4E51BBE845D}"/>
          </ac:spMkLst>
        </pc:spChg>
        <pc:spChg chg="add mod">
          <ac:chgData name="Pascal Haab" userId="9fa86d09-8a65-46a6-9835-343004104ddc" providerId="ADAL" clId="{5913209F-A97A-490A-B325-B996BF201C54}" dt="2022-04-12T07:48:55.174" v="1668" actId="14100"/>
          <ac:spMkLst>
            <pc:docMk/>
            <pc:sldMk cId="388965786" sldId="368"/>
            <ac:spMk id="10" creationId="{59BA7E77-7EB3-42CB-930C-0A35F50AB476}"/>
          </ac:spMkLst>
        </pc:spChg>
        <pc:picChg chg="add mod ord">
          <ac:chgData name="Pascal Haab" userId="9fa86d09-8a65-46a6-9835-343004104ddc" providerId="ADAL" clId="{5913209F-A97A-490A-B325-B996BF201C54}" dt="2022-04-12T07:44:28.611" v="1397" actId="14100"/>
          <ac:picMkLst>
            <pc:docMk/>
            <pc:sldMk cId="388965786" sldId="368"/>
            <ac:picMk id="7" creationId="{D44C638D-735E-4788-8918-508492A21627}"/>
          </ac:picMkLst>
        </pc:picChg>
        <pc:picChg chg="add mod">
          <ac:chgData name="Pascal Haab" userId="9fa86d09-8a65-46a6-9835-343004104ddc" providerId="ADAL" clId="{5913209F-A97A-490A-B325-B996BF201C54}" dt="2022-04-12T07:44:33.444" v="1398" actId="14100"/>
          <ac:picMkLst>
            <pc:docMk/>
            <pc:sldMk cId="388965786" sldId="368"/>
            <ac:picMk id="9" creationId="{76155FFE-380A-4B40-94FB-A8D438BFC066}"/>
          </ac:picMkLst>
        </pc:picChg>
      </pc:sldChg>
      <pc:sldChg chg="addSp delSp modSp new mod modNotesTx">
        <pc:chgData name="Pascal Haab" userId="9fa86d09-8a65-46a6-9835-343004104ddc" providerId="ADAL" clId="{5913209F-A97A-490A-B325-B996BF201C54}" dt="2022-04-12T08:03:36.469" v="2727" actId="20577"/>
        <pc:sldMkLst>
          <pc:docMk/>
          <pc:sldMk cId="1812956431" sldId="369"/>
        </pc:sldMkLst>
        <pc:spChg chg="mod">
          <ac:chgData name="Pascal Haab" userId="9fa86d09-8a65-46a6-9835-343004104ddc" providerId="ADAL" clId="{5913209F-A97A-490A-B325-B996BF201C54}" dt="2022-04-12T07:56:12.315" v="2123" actId="20577"/>
          <ac:spMkLst>
            <pc:docMk/>
            <pc:sldMk cId="1812956431" sldId="369"/>
            <ac:spMk id="2" creationId="{D2DBD66E-EF68-4060-BE3E-910D0D2B0F8C}"/>
          </ac:spMkLst>
        </pc:spChg>
        <pc:spChg chg="del">
          <ac:chgData name="Pascal Haab" userId="9fa86d09-8a65-46a6-9835-343004104ddc" providerId="ADAL" clId="{5913209F-A97A-490A-B325-B996BF201C54}" dt="2022-04-12T07:50:46.276" v="1775" actId="931"/>
          <ac:spMkLst>
            <pc:docMk/>
            <pc:sldMk cId="1812956431" sldId="369"/>
            <ac:spMk id="3" creationId="{5F6D0C02-4A9E-433C-BBE0-5912703E1231}"/>
          </ac:spMkLst>
        </pc:spChg>
        <pc:spChg chg="mod">
          <ac:chgData name="Pascal Haab" userId="9fa86d09-8a65-46a6-9835-343004104ddc" providerId="ADAL" clId="{5913209F-A97A-490A-B325-B996BF201C54}" dt="2022-04-12T08:03:36.469" v="2727" actId="20577"/>
          <ac:spMkLst>
            <pc:docMk/>
            <pc:sldMk cId="1812956431" sldId="369"/>
            <ac:spMk id="4" creationId="{8C6FBADE-4411-4077-8E4E-0F2C5E04CCE6}"/>
          </ac:spMkLst>
        </pc:spChg>
        <pc:picChg chg="add mod modCrop">
          <ac:chgData name="Pascal Haab" userId="9fa86d09-8a65-46a6-9835-343004104ddc" providerId="ADAL" clId="{5913209F-A97A-490A-B325-B996BF201C54}" dt="2022-04-12T07:51:07.106" v="1783" actId="14100"/>
          <ac:picMkLst>
            <pc:docMk/>
            <pc:sldMk cId="1812956431" sldId="369"/>
            <ac:picMk id="7" creationId="{893002EE-5C15-4FA8-9509-5E81B554E862}"/>
          </ac:picMkLst>
        </pc:picChg>
      </pc:sldChg>
      <pc:sldChg chg="addSp delSp modSp new mod modNotesTx">
        <pc:chgData name="Pascal Haab" userId="9fa86d09-8a65-46a6-9835-343004104ddc" providerId="ADAL" clId="{5913209F-A97A-490A-B325-B996BF201C54}" dt="2022-04-12T08:04:14.348" v="2731" actId="20577"/>
        <pc:sldMkLst>
          <pc:docMk/>
          <pc:sldMk cId="2001247435" sldId="370"/>
        </pc:sldMkLst>
        <pc:spChg chg="mod">
          <ac:chgData name="Pascal Haab" userId="9fa86d09-8a65-46a6-9835-343004104ddc" providerId="ADAL" clId="{5913209F-A97A-490A-B325-B996BF201C54}" dt="2022-04-12T07:56:45.900" v="2157" actId="20577"/>
          <ac:spMkLst>
            <pc:docMk/>
            <pc:sldMk cId="2001247435" sldId="370"/>
            <ac:spMk id="2" creationId="{F04D7935-E034-4BF0-8AAA-9467FF3F7F00}"/>
          </ac:spMkLst>
        </pc:spChg>
        <pc:spChg chg="mod">
          <ac:chgData name="Pascal Haab" userId="9fa86d09-8a65-46a6-9835-343004104ddc" providerId="ADAL" clId="{5913209F-A97A-490A-B325-B996BF201C54}" dt="2022-04-12T08:04:14.348" v="2731" actId="20577"/>
          <ac:spMkLst>
            <pc:docMk/>
            <pc:sldMk cId="2001247435" sldId="370"/>
            <ac:spMk id="3" creationId="{04E8AAFA-E5B6-4DEA-A047-3DA68CA09675}"/>
          </ac:spMkLst>
        </pc:spChg>
        <pc:spChg chg="del">
          <ac:chgData name="Pascal Haab" userId="9fa86d09-8a65-46a6-9835-343004104ddc" providerId="ADAL" clId="{5913209F-A97A-490A-B325-B996BF201C54}" dt="2022-04-12T07:56:36.245" v="2135"/>
          <ac:spMkLst>
            <pc:docMk/>
            <pc:sldMk cId="2001247435" sldId="370"/>
            <ac:spMk id="4" creationId="{A4D3B51D-39B0-4B52-82BA-94567828E9AD}"/>
          </ac:spMkLst>
        </pc:spChg>
        <pc:picChg chg="add mod">
          <ac:chgData name="Pascal Haab" userId="9fa86d09-8a65-46a6-9835-343004104ddc" providerId="ADAL" clId="{5913209F-A97A-490A-B325-B996BF201C54}" dt="2022-04-12T07:56:36.245" v="2135"/>
          <ac:picMkLst>
            <pc:docMk/>
            <pc:sldMk cId="2001247435" sldId="370"/>
            <ac:picMk id="6" creationId="{E41FF66D-D471-4E4D-893C-19028F73E102}"/>
          </ac:picMkLst>
        </pc:picChg>
      </pc:sldChg>
      <pc:sldChg chg="addSp delSp modSp new mod modClrScheme modAnim chgLayout">
        <pc:chgData name="Pascal Haab" userId="9fa86d09-8a65-46a6-9835-343004104ddc" providerId="ADAL" clId="{5913209F-A97A-490A-B325-B996BF201C54}" dt="2022-04-12T08:20:07.477" v="3180" actId="700"/>
        <pc:sldMkLst>
          <pc:docMk/>
          <pc:sldMk cId="1047829834" sldId="371"/>
        </pc:sldMkLst>
        <pc:spChg chg="mod ord">
          <ac:chgData name="Pascal Haab" userId="9fa86d09-8a65-46a6-9835-343004104ddc" providerId="ADAL" clId="{5913209F-A97A-490A-B325-B996BF201C54}" dt="2022-04-12T08:20:07.477" v="3180" actId="700"/>
          <ac:spMkLst>
            <pc:docMk/>
            <pc:sldMk cId="1047829834" sldId="371"/>
            <ac:spMk id="2" creationId="{47F2330A-BFA5-42ED-A915-0529C623CD1A}"/>
          </ac:spMkLst>
        </pc:spChg>
        <pc:spChg chg="del mod ord">
          <ac:chgData name="Pascal Haab" userId="9fa86d09-8a65-46a6-9835-343004104ddc" providerId="ADAL" clId="{5913209F-A97A-490A-B325-B996BF201C54}" dt="2022-04-12T08:07:25.478" v="3005" actId="700"/>
          <ac:spMkLst>
            <pc:docMk/>
            <pc:sldMk cId="1047829834" sldId="371"/>
            <ac:spMk id="3" creationId="{1623C262-70CA-49B7-9B74-F993B76DC211}"/>
          </ac:spMkLst>
        </pc:spChg>
        <pc:spChg chg="del">
          <ac:chgData name="Pascal Haab" userId="9fa86d09-8a65-46a6-9835-343004104ddc" providerId="ADAL" clId="{5913209F-A97A-490A-B325-B996BF201C54}" dt="2022-04-12T08:07:25.478" v="3005" actId="700"/>
          <ac:spMkLst>
            <pc:docMk/>
            <pc:sldMk cId="1047829834" sldId="371"/>
            <ac:spMk id="4" creationId="{5C910864-9752-4C32-80DD-B3ED060BF373}"/>
          </ac:spMkLst>
        </pc:spChg>
        <pc:spChg chg="mod ord">
          <ac:chgData name="Pascal Haab" userId="9fa86d09-8a65-46a6-9835-343004104ddc" providerId="ADAL" clId="{5913209F-A97A-490A-B325-B996BF201C54}" dt="2022-04-12T08:20:07.477" v="3180" actId="700"/>
          <ac:spMkLst>
            <pc:docMk/>
            <pc:sldMk cId="1047829834" sldId="371"/>
            <ac:spMk id="5" creationId="{184919C3-E0E8-461B-8729-C53F809F9187}"/>
          </ac:spMkLst>
        </pc:spChg>
        <pc:spChg chg="add del mod ord">
          <ac:chgData name="Pascal Haab" userId="9fa86d09-8a65-46a6-9835-343004104ddc" providerId="ADAL" clId="{5913209F-A97A-490A-B325-B996BF201C54}" dt="2022-04-12T08:08:24.408" v="3006" actId="931"/>
          <ac:spMkLst>
            <pc:docMk/>
            <pc:sldMk cId="1047829834" sldId="371"/>
            <ac:spMk id="6" creationId="{112182C5-835C-46D3-B23E-5F157B779BAF}"/>
          </ac:spMkLst>
        </pc:spChg>
        <pc:spChg chg="add mod">
          <ac:chgData name="Pascal Haab" userId="9fa86d09-8a65-46a6-9835-343004104ddc" providerId="ADAL" clId="{5913209F-A97A-490A-B325-B996BF201C54}" dt="2022-04-12T08:19:14.660" v="3178" actId="1076"/>
          <ac:spMkLst>
            <pc:docMk/>
            <pc:sldMk cId="1047829834" sldId="371"/>
            <ac:spMk id="9" creationId="{0D51E31D-22F8-46AC-8278-DAEEE49F9318}"/>
          </ac:spMkLst>
        </pc:spChg>
        <pc:picChg chg="add mod ord modCrop">
          <ac:chgData name="Pascal Haab" userId="9fa86d09-8a65-46a6-9835-343004104ddc" providerId="ADAL" clId="{5913209F-A97A-490A-B325-B996BF201C54}" dt="2022-04-12T08:20:07.477" v="3180" actId="700"/>
          <ac:picMkLst>
            <pc:docMk/>
            <pc:sldMk cId="1047829834" sldId="371"/>
            <ac:picMk id="8" creationId="{211D1607-A8FB-4962-A44E-FC58BACBFF17}"/>
          </ac:picMkLst>
        </pc:picChg>
      </pc:sldChg>
      <pc:sldChg chg="addSp delSp modSp new mod setBg modClrScheme chgLayout">
        <pc:chgData name="Pascal Haab" userId="9fa86d09-8a65-46a6-9835-343004104ddc" providerId="ADAL" clId="{5913209F-A97A-490A-B325-B996BF201C54}" dt="2022-04-12T08:45:07.761" v="3879" actId="14100"/>
        <pc:sldMkLst>
          <pc:docMk/>
          <pc:sldMk cId="3772902222" sldId="372"/>
        </pc:sldMkLst>
        <pc:spChg chg="del">
          <ac:chgData name="Pascal Haab" userId="9fa86d09-8a65-46a6-9835-343004104ddc" providerId="ADAL" clId="{5913209F-A97A-490A-B325-B996BF201C54}" dt="2022-04-12T08:20:12.848" v="3182" actId="478"/>
          <ac:spMkLst>
            <pc:docMk/>
            <pc:sldMk cId="3772902222" sldId="372"/>
            <ac:spMk id="2" creationId="{EC1B2836-58A6-48AD-89F7-B6ED0AA99872}"/>
          </ac:spMkLst>
        </pc:spChg>
        <pc:spChg chg="del mod ord">
          <ac:chgData name="Pascal Haab" userId="9fa86d09-8a65-46a6-9835-343004104ddc" providerId="ADAL" clId="{5913209F-A97A-490A-B325-B996BF201C54}" dt="2022-04-12T08:20:22.817" v="3187" actId="478"/>
          <ac:spMkLst>
            <pc:docMk/>
            <pc:sldMk cId="3772902222" sldId="372"/>
            <ac:spMk id="3" creationId="{A626D271-713D-411D-AFFC-086499363CEB}"/>
          </ac:spMkLst>
        </pc:spChg>
        <pc:spChg chg="del mod ord">
          <ac:chgData name="Pascal Haab" userId="9fa86d09-8a65-46a6-9835-343004104ddc" providerId="ADAL" clId="{5913209F-A97A-490A-B325-B996BF201C54}" dt="2022-04-12T08:20:28.946" v="3189" actId="478"/>
          <ac:spMkLst>
            <pc:docMk/>
            <pc:sldMk cId="3772902222" sldId="372"/>
            <ac:spMk id="4" creationId="{D55938BB-BA44-4B32-927F-AC2D502167CC}"/>
          </ac:spMkLst>
        </pc:spChg>
        <pc:spChg chg="del">
          <ac:chgData name="Pascal Haab" userId="9fa86d09-8a65-46a6-9835-343004104ddc" providerId="ADAL" clId="{5913209F-A97A-490A-B325-B996BF201C54}" dt="2022-04-12T08:20:14.218" v="3183" actId="478"/>
          <ac:spMkLst>
            <pc:docMk/>
            <pc:sldMk cId="3772902222" sldId="372"/>
            <ac:spMk id="5" creationId="{29275AC5-D1F2-4891-BDAF-B168637465EC}"/>
          </ac:spMkLst>
        </pc:spChg>
        <pc:spChg chg="del mod ord">
          <ac:chgData name="Pascal Haab" userId="9fa86d09-8a65-46a6-9835-343004104ddc" providerId="ADAL" clId="{5913209F-A97A-490A-B325-B996BF201C54}" dt="2022-04-12T08:20:18.919" v="3184" actId="700"/>
          <ac:spMkLst>
            <pc:docMk/>
            <pc:sldMk cId="3772902222" sldId="372"/>
            <ac:spMk id="6" creationId="{70502157-1E83-42A3-ADCF-013D878F37C4}"/>
          </ac:spMkLst>
        </pc:spChg>
        <pc:spChg chg="add del mod ord">
          <ac:chgData name="Pascal Haab" userId="9fa86d09-8a65-46a6-9835-343004104ddc" providerId="ADAL" clId="{5913209F-A97A-490A-B325-B996BF201C54}" dt="2022-04-12T08:20:21.298" v="3185" actId="478"/>
          <ac:spMkLst>
            <pc:docMk/>
            <pc:sldMk cId="3772902222" sldId="372"/>
            <ac:spMk id="7" creationId="{6365A3C7-35F3-41DC-9B5C-FD3C21EB5C23}"/>
          </ac:spMkLst>
        </pc:spChg>
        <pc:spChg chg="add del mod ord">
          <ac:chgData name="Pascal Haab" userId="9fa86d09-8a65-46a6-9835-343004104ddc" providerId="ADAL" clId="{5913209F-A97A-490A-B325-B996BF201C54}" dt="2022-04-12T08:20:26.907" v="3188" actId="478"/>
          <ac:spMkLst>
            <pc:docMk/>
            <pc:sldMk cId="3772902222" sldId="372"/>
            <ac:spMk id="8" creationId="{EB2FB8A2-7DFF-4135-90CB-88F70B96AB84}"/>
          </ac:spMkLst>
        </pc:spChg>
        <pc:spChg chg="add del">
          <ac:chgData name="Pascal Haab" userId="9fa86d09-8a65-46a6-9835-343004104ddc" providerId="ADAL" clId="{5913209F-A97A-490A-B325-B996BF201C54}" dt="2022-04-12T08:20:39.720" v="3191"/>
          <ac:spMkLst>
            <pc:docMk/>
            <pc:sldMk cId="3772902222" sldId="372"/>
            <ac:spMk id="9" creationId="{497962F2-B2BE-40CA-A727-501AFF3A79A4}"/>
          </ac:spMkLst>
        </pc:spChg>
        <pc:spChg chg="add del">
          <ac:chgData name="Pascal Haab" userId="9fa86d09-8a65-46a6-9835-343004104ddc" providerId="ADAL" clId="{5913209F-A97A-490A-B325-B996BF201C54}" dt="2022-04-12T08:20:39.720" v="3191"/>
          <ac:spMkLst>
            <pc:docMk/>
            <pc:sldMk cId="3772902222" sldId="372"/>
            <ac:spMk id="10" creationId="{775726D7-47EC-4FF0-8E88-3946DC236238}"/>
          </ac:spMkLst>
        </pc:spChg>
        <pc:picChg chg="add mod modCrop">
          <ac:chgData name="Pascal Haab" userId="9fa86d09-8a65-46a6-9835-343004104ddc" providerId="ADAL" clId="{5913209F-A97A-490A-B325-B996BF201C54}" dt="2022-04-12T08:44:59.041" v="3876" actId="14100"/>
          <ac:picMkLst>
            <pc:docMk/>
            <pc:sldMk cId="3772902222" sldId="372"/>
            <ac:picMk id="12" creationId="{6777EB64-EC21-467C-B211-216F0DC17A11}"/>
          </ac:picMkLst>
        </pc:picChg>
        <pc:picChg chg="add mod">
          <ac:chgData name="Pascal Haab" userId="9fa86d09-8a65-46a6-9835-343004104ddc" providerId="ADAL" clId="{5913209F-A97A-490A-B325-B996BF201C54}" dt="2022-04-12T08:45:07.761" v="3879" actId="14100"/>
          <ac:picMkLst>
            <pc:docMk/>
            <pc:sldMk cId="3772902222" sldId="372"/>
            <ac:picMk id="14" creationId="{7F7AC821-222A-441C-8A08-C00A6C44E628}"/>
          </ac:picMkLst>
        </pc:picChg>
        <pc:picChg chg="add del">
          <ac:chgData name="Pascal Haab" userId="9fa86d09-8a65-46a6-9835-343004104ddc" providerId="ADAL" clId="{5913209F-A97A-490A-B325-B996BF201C54}" dt="2022-04-12T08:20:39.720" v="3191"/>
          <ac:picMkLst>
            <pc:docMk/>
            <pc:sldMk cId="3772902222" sldId="372"/>
            <ac:picMk id="1025" creationId="{1CDBC329-E3B7-4450-B63C-1296DD415E28}"/>
          </ac:picMkLst>
        </pc:picChg>
      </pc:sldChg>
      <pc:sldChg chg="addSp delSp modSp new mod modClrScheme chgLayout">
        <pc:chgData name="Pascal Haab" userId="9fa86d09-8a65-46a6-9835-343004104ddc" providerId="ADAL" clId="{5913209F-A97A-490A-B325-B996BF201C54}" dt="2022-04-12T08:33:28.332" v="3862" actId="14100"/>
        <pc:sldMkLst>
          <pc:docMk/>
          <pc:sldMk cId="2178618925" sldId="373"/>
        </pc:sldMkLst>
        <pc:spChg chg="del mod ord">
          <ac:chgData name="Pascal Haab" userId="9fa86d09-8a65-46a6-9835-343004104ddc" providerId="ADAL" clId="{5913209F-A97A-490A-B325-B996BF201C54}" dt="2022-04-12T08:22:56.768" v="3204" actId="700"/>
          <ac:spMkLst>
            <pc:docMk/>
            <pc:sldMk cId="2178618925" sldId="373"/>
            <ac:spMk id="2" creationId="{27493914-F02A-4BD5-AA60-84660B8AD246}"/>
          </ac:spMkLst>
        </pc:spChg>
        <pc:spChg chg="del mod ord">
          <ac:chgData name="Pascal Haab" userId="9fa86d09-8a65-46a6-9835-343004104ddc" providerId="ADAL" clId="{5913209F-A97A-490A-B325-B996BF201C54}" dt="2022-04-12T08:22:59.843" v="3205" actId="478"/>
          <ac:spMkLst>
            <pc:docMk/>
            <pc:sldMk cId="2178618925" sldId="373"/>
            <ac:spMk id="3" creationId="{E07736E6-7FC9-464D-9EFC-EF26849FDEC8}"/>
          </ac:spMkLst>
        </pc:spChg>
        <pc:spChg chg="mod ord">
          <ac:chgData name="Pascal Haab" userId="9fa86d09-8a65-46a6-9835-343004104ddc" providerId="ADAL" clId="{5913209F-A97A-490A-B325-B996BF201C54}" dt="2022-04-12T08:22:56.768" v="3204" actId="700"/>
          <ac:spMkLst>
            <pc:docMk/>
            <pc:sldMk cId="2178618925" sldId="373"/>
            <ac:spMk id="4" creationId="{73035EC8-E2A2-4066-B1EC-2DD7C83ECDD6}"/>
          </ac:spMkLst>
        </pc:spChg>
        <pc:spChg chg="mod ord">
          <ac:chgData name="Pascal Haab" userId="9fa86d09-8a65-46a6-9835-343004104ddc" providerId="ADAL" clId="{5913209F-A97A-490A-B325-B996BF201C54}" dt="2022-04-12T08:22:56.768" v="3204" actId="700"/>
          <ac:spMkLst>
            <pc:docMk/>
            <pc:sldMk cId="2178618925" sldId="373"/>
            <ac:spMk id="5" creationId="{06047DBE-4FF0-4863-BD07-F9086B044566}"/>
          </ac:spMkLst>
        </pc:spChg>
        <pc:spChg chg="del mod ord">
          <ac:chgData name="Pascal Haab" userId="9fa86d09-8a65-46a6-9835-343004104ddc" providerId="ADAL" clId="{5913209F-A97A-490A-B325-B996BF201C54}" dt="2022-04-12T08:22:56.768" v="3204" actId="700"/>
          <ac:spMkLst>
            <pc:docMk/>
            <pc:sldMk cId="2178618925" sldId="373"/>
            <ac:spMk id="6" creationId="{5A63B172-81B1-41FB-9EFF-A84A6AA9C95A}"/>
          </ac:spMkLst>
        </pc:spChg>
        <pc:spChg chg="add mod ord">
          <ac:chgData name="Pascal Haab" userId="9fa86d09-8a65-46a6-9835-343004104ddc" providerId="ADAL" clId="{5913209F-A97A-490A-B325-B996BF201C54}" dt="2022-04-12T08:29:41.180" v="3612" actId="20577"/>
          <ac:spMkLst>
            <pc:docMk/>
            <pc:sldMk cId="2178618925" sldId="373"/>
            <ac:spMk id="7" creationId="{D3C56B89-5DC1-442C-82BD-F70B29950618}"/>
          </ac:spMkLst>
        </pc:spChg>
        <pc:spChg chg="add del mod ord">
          <ac:chgData name="Pascal Haab" userId="9fa86d09-8a65-46a6-9835-343004104ddc" providerId="ADAL" clId="{5913209F-A97A-490A-B325-B996BF201C54}" dt="2022-04-12T08:24:43.429" v="3213" actId="931"/>
          <ac:spMkLst>
            <pc:docMk/>
            <pc:sldMk cId="2178618925" sldId="373"/>
            <ac:spMk id="8" creationId="{4F698799-AF7D-402A-84E3-5A7A93DFC3B0}"/>
          </ac:spMkLst>
        </pc:spChg>
        <pc:spChg chg="add mod">
          <ac:chgData name="Pascal Haab" userId="9fa86d09-8a65-46a6-9835-343004104ddc" providerId="ADAL" clId="{5913209F-A97A-490A-B325-B996BF201C54}" dt="2022-04-12T08:33:28.332" v="3862" actId="14100"/>
          <ac:spMkLst>
            <pc:docMk/>
            <pc:sldMk cId="2178618925" sldId="373"/>
            <ac:spMk id="11" creationId="{F8FEA8B6-8CF7-4CC1-985D-ECDB4B7B7C4A}"/>
          </ac:spMkLst>
        </pc:spChg>
        <pc:picChg chg="add mod">
          <ac:chgData name="Pascal Haab" userId="9fa86d09-8a65-46a6-9835-343004104ddc" providerId="ADAL" clId="{5913209F-A97A-490A-B325-B996BF201C54}" dt="2022-04-12T08:24:53.831" v="3216" actId="29295"/>
          <ac:picMkLst>
            <pc:docMk/>
            <pc:sldMk cId="2178618925" sldId="373"/>
            <ac:picMk id="10" creationId="{7C1FEF08-12D5-425B-A708-2668D677EDB1}"/>
          </ac:picMkLst>
        </pc:picChg>
      </pc:sldChg>
      <pc:sldChg chg="addSp delSp modSp new del mod">
        <pc:chgData name="Pascal Haab" userId="9fa86d09-8a65-46a6-9835-343004104ddc" providerId="ADAL" clId="{5913209F-A97A-490A-B325-B996BF201C54}" dt="2022-04-12T08:29:57.055" v="3617" actId="47"/>
        <pc:sldMkLst>
          <pc:docMk/>
          <pc:sldMk cId="3482730248" sldId="374"/>
        </pc:sldMkLst>
        <pc:spChg chg="del">
          <ac:chgData name="Pascal Haab" userId="9fa86d09-8a65-46a6-9835-343004104ddc" providerId="ADAL" clId="{5913209F-A97A-490A-B325-B996BF201C54}" dt="2022-04-12T08:29:06.106" v="3568" actId="478"/>
          <ac:spMkLst>
            <pc:docMk/>
            <pc:sldMk cId="3482730248" sldId="374"/>
            <ac:spMk id="2" creationId="{3C487053-7932-4295-9732-D4066901F007}"/>
          </ac:spMkLst>
        </pc:spChg>
        <pc:spChg chg="del">
          <ac:chgData name="Pascal Haab" userId="9fa86d09-8a65-46a6-9835-343004104ddc" providerId="ADAL" clId="{5913209F-A97A-490A-B325-B996BF201C54}" dt="2022-04-12T08:29:35.326" v="3607" actId="931"/>
          <ac:spMkLst>
            <pc:docMk/>
            <pc:sldMk cId="3482730248" sldId="374"/>
            <ac:spMk id="5" creationId="{477A95E1-6B9B-4F75-8CFD-5370581522F3}"/>
          </ac:spMkLst>
        </pc:spChg>
        <pc:spChg chg="mod">
          <ac:chgData name="Pascal Haab" userId="9fa86d09-8a65-46a6-9835-343004104ddc" providerId="ADAL" clId="{5913209F-A97A-490A-B325-B996BF201C54}" dt="2022-04-12T08:29:46.420" v="3616" actId="20577"/>
          <ac:spMkLst>
            <pc:docMk/>
            <pc:sldMk cId="3482730248" sldId="374"/>
            <ac:spMk id="6" creationId="{D5727D80-F04B-4F69-BB04-7CCB534E5BEC}"/>
          </ac:spMkLst>
        </pc:spChg>
        <pc:picChg chg="add mod">
          <ac:chgData name="Pascal Haab" userId="9fa86d09-8a65-46a6-9835-343004104ddc" providerId="ADAL" clId="{5913209F-A97A-490A-B325-B996BF201C54}" dt="2022-04-12T08:29:37.818" v="3608" actId="27614"/>
          <ac:picMkLst>
            <pc:docMk/>
            <pc:sldMk cId="3482730248" sldId="374"/>
            <ac:picMk id="8" creationId="{0038A9C2-41AB-4092-B8F4-7A603A5C3539}"/>
          </ac:picMkLst>
        </pc:picChg>
      </pc:sldChg>
      <pc:sldChg chg="modSp add mod">
        <pc:chgData name="Pascal Haab" userId="9fa86d09-8a65-46a6-9835-343004104ddc" providerId="ADAL" clId="{5913209F-A97A-490A-B325-B996BF201C54}" dt="2022-04-12T08:30:06.123" v="3620" actId="20577"/>
        <pc:sldMkLst>
          <pc:docMk/>
          <pc:sldMk cId="3813999960" sldId="374"/>
        </pc:sldMkLst>
        <pc:spChg chg="mod">
          <ac:chgData name="Pascal Haab" userId="9fa86d09-8a65-46a6-9835-343004104ddc" providerId="ADAL" clId="{5913209F-A97A-490A-B325-B996BF201C54}" dt="2022-04-12T08:30:06.123" v="3620" actId="20577"/>
          <ac:spMkLst>
            <pc:docMk/>
            <pc:sldMk cId="3813999960" sldId="374"/>
            <ac:spMk id="7" creationId="{D3C56B89-5DC1-442C-82BD-F70B299506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7E75-8CE3-4604-A151-D2F8F0EC1FAC}" type="datetimeFigureOut">
              <a:rPr lang="de-CH" smtClean="0"/>
              <a:t>15.06.2023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E044A-7CB7-42A5-86B4-FDDE8862433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9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856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Datenbank 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CRM </a:t>
            </a:r>
            <a:r>
              <a:rPr lang="de-CH" sz="1600" dirty="0">
                <a:solidFill>
                  <a:schemeClr val="bg1"/>
                </a:solidFill>
              </a:rPr>
              <a:t>(Customer </a:t>
            </a:r>
            <a:r>
              <a:rPr lang="en-AU" sz="1600" dirty="0">
                <a:solidFill>
                  <a:schemeClr val="bg1"/>
                </a:solidFill>
              </a:rPr>
              <a:t>Relationship</a:t>
            </a:r>
            <a:r>
              <a:rPr lang="de-CH" sz="1600" dirty="0">
                <a:solidFill>
                  <a:schemeClr val="bg1"/>
                </a:solidFill>
              </a:rPr>
              <a:t> Management) </a:t>
            </a:r>
            <a:r>
              <a:rPr lang="de-CH" dirty="0">
                <a:solidFill>
                  <a:schemeClr val="bg1"/>
                </a:solidFill>
              </a:rPr>
              <a:t>/ Vereinsportal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NDS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13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Datenbank 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CRM </a:t>
            </a:r>
            <a:r>
              <a:rPr lang="de-CH" sz="1600" dirty="0">
                <a:solidFill>
                  <a:schemeClr val="bg1"/>
                </a:solidFill>
              </a:rPr>
              <a:t>(Customer </a:t>
            </a:r>
            <a:r>
              <a:rPr lang="en-AU" sz="1600" dirty="0">
                <a:solidFill>
                  <a:schemeClr val="bg1"/>
                </a:solidFill>
              </a:rPr>
              <a:t>Relationship</a:t>
            </a:r>
            <a:r>
              <a:rPr lang="de-CH" sz="1600" dirty="0">
                <a:solidFill>
                  <a:schemeClr val="bg1"/>
                </a:solidFill>
              </a:rPr>
              <a:t> Management) </a:t>
            </a:r>
            <a:r>
              <a:rPr lang="de-CH" dirty="0">
                <a:solidFill>
                  <a:schemeClr val="bg1"/>
                </a:solidFill>
              </a:rPr>
              <a:t>/ Vereinsportal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NDS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384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490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Parallele Schiedsrichterpflicht? Relativierung, da </a:t>
            </a:r>
            <a:r>
              <a:rPr lang="de-CH"/>
              <a:t>SR mit </a:t>
            </a:r>
            <a:r>
              <a:rPr lang="de-CH" dirty="0"/>
              <a:t>kleinerem Aufwand erfüllbar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03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b="1" dirty="0">
                <a:highlight>
                  <a:srgbClr val="FFFF00"/>
                </a:highlight>
              </a:rPr>
              <a:t>Prozentangabe anzeigen: 100% = voll erreicht, 0% = absolut verfehlt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543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4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 descr="Bild einfügen">
            <a:extLst>
              <a:ext uri="{FF2B5EF4-FFF2-40B4-BE49-F238E27FC236}">
                <a16:creationId xmlns:a16="http://schemas.microsoft.com/office/drawing/2014/main" id="{0C567AD1-0356-4D97-80E4-38DAC492A4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432621F-381C-4376-AD8C-A6CAC35A3E56}"/>
              </a:ext>
            </a:extLst>
          </p:cNvPr>
          <p:cNvSpPr/>
          <p:nvPr userDrawn="1"/>
        </p:nvSpPr>
        <p:spPr>
          <a:xfrm>
            <a:off x="191344" y="116632"/>
            <a:ext cx="1176130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51984" y="4509120"/>
            <a:ext cx="5385600" cy="1656184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594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CA12EE8-0160-4956-8161-7349C1E5833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</p:spPr>
        <p:txBody>
          <a:bodyPr/>
          <a:lstStyle>
            <a:lvl1pPr marL="0" indent="0">
              <a:buNone/>
              <a:defRPr>
                <a:sym typeface="Wingdings"/>
              </a:defRPr>
            </a:lvl1pPr>
          </a:lstStyle>
          <a:p>
            <a:pPr lvl="0"/>
            <a:r>
              <a:rPr lang="de-CH" dirty="0"/>
              <a:t>Tabelle einfügen (Schwarze Tabelle  Tabellenvorlagen)</a:t>
            </a:r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00A42AF-6CB0-4119-8C79-77C9DF48AF1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096000" y="2124000"/>
            <a:ext cx="5640800" cy="39604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0" y="2124000"/>
            <a:ext cx="5640800" cy="3960440"/>
          </a:xfrm>
        </p:spPr>
        <p:txBody>
          <a:bodyPr lIns="360000" tIns="360000" rIns="360000" bIns="360000" anchor="t">
            <a:norm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30.04.2020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F4F02F3-5D32-4121-BE8C-CBD493CCA4B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DF4E767-7A7F-471A-A27B-2DB92ECB714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30.04.2020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56000" y="1124744"/>
            <a:ext cx="11280000" cy="5400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8654752" cy="5040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034F15-2F89-4831-BD6F-3DB80EBB473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1826ED1-C3AD-43F5-92BD-B99D6DD6550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9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1196753"/>
            <a:ext cx="4011084" cy="1162051"/>
          </a:xfrm>
        </p:spPr>
        <p:txBody>
          <a:bodyPr anchor="ctr"/>
          <a:lstStyle>
            <a:lvl1pPr algn="l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196754"/>
            <a:ext cx="6815667" cy="492941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2492898"/>
            <a:ext cx="4011084" cy="363326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DCDF785-26C5-4384-9C40-28E642F0B95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 descr="Bild einfügen">
            <a:extLst>
              <a:ext uri="{FF2B5EF4-FFF2-40B4-BE49-F238E27FC236}">
                <a16:creationId xmlns:a16="http://schemas.microsoft.com/office/drawing/2014/main" id="{A1C844A4-6B63-49A2-B745-2D74EDA4C6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1382E33-CC8D-4705-A711-C2574CE8B411}"/>
              </a:ext>
            </a:extLst>
          </p:cNvPr>
          <p:cNvSpPr/>
          <p:nvPr userDrawn="1"/>
        </p:nvSpPr>
        <p:spPr>
          <a:xfrm>
            <a:off x="191344" y="116632"/>
            <a:ext cx="1176130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43200"/>
            <a:ext cx="28448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30.04.2020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43200"/>
            <a:ext cx="3860800" cy="360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055EB4-A68F-406D-AA8A-1B3A3A68F7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1984" y="4509120"/>
            <a:ext cx="5385600" cy="1656184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Schlussfolie:</a:t>
            </a:r>
            <a:br>
              <a:rPr lang="de-DE" dirty="0"/>
            </a:br>
            <a:r>
              <a:rPr lang="de-DE" dirty="0"/>
              <a:t>Danke / Fragen etc.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74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F9EA9C-731F-4115-B72D-4A063FB9D39B}"/>
              </a:ext>
            </a:extLst>
          </p:cNvPr>
          <p:cNvGrpSpPr/>
          <p:nvPr userDrawn="1"/>
        </p:nvGrpSpPr>
        <p:grpSpPr>
          <a:xfrm>
            <a:off x="479376" y="245147"/>
            <a:ext cx="11254224" cy="663575"/>
            <a:chOff x="479376" y="245147"/>
            <a:chExt cx="11254224" cy="663575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7"/>
            <a:stretch/>
          </p:blipFill>
          <p:spPr bwMode="auto">
            <a:xfrm>
              <a:off x="479376" y="245147"/>
              <a:ext cx="11254224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s://res.cloudinary.com/swiss-unihockey/image/upload/oezrhj2hirrw87gihhqo.png">
              <a:extLst>
                <a:ext uri="{FF2B5EF4-FFF2-40B4-BE49-F238E27FC236}">
                  <a16:creationId xmlns:a16="http://schemas.microsoft.com/office/drawing/2014/main" id="{1D1E9B71-AC5F-4A33-90AF-36CEEFF73E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54" y="332656"/>
              <a:ext cx="1309936" cy="47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67608" y="332656"/>
            <a:ext cx="9014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86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7" r:id="rId6"/>
    <p:sldLayoutId id="2147483653" r:id="rId7"/>
    <p:sldLayoutId id="2147483656" r:id="rId8"/>
    <p:sldLayoutId id="214748366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Kleidung, Sportspiele, Menschliches Gesicht enthält.&#10;&#10;Automatisch generierte Beschreibung">
            <a:extLst>
              <a:ext uri="{FF2B5EF4-FFF2-40B4-BE49-F238E27FC236}">
                <a16:creationId xmlns:a16="http://schemas.microsoft.com/office/drawing/2014/main" id="{9474C10D-BE17-5BFE-E7D4-3D0D66E8C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b="1943"/>
          <a:stretch/>
        </p:blipFill>
        <p:spPr>
          <a:xfrm>
            <a:off x="0" y="-88025"/>
            <a:ext cx="12192000" cy="6946025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7CFCA69-975F-4C0E-8A86-0FFC4A90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/>
              <a:pPr algn="r">
                <a:spcAft>
                  <a:spcPts val="600"/>
                </a:spcAft>
              </a:pPr>
              <a:t>1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6B22DE-2C98-47A6-B49A-ABA518886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7928" y="4509120"/>
            <a:ext cx="6408712" cy="1656184"/>
          </a:xfrm>
        </p:spPr>
        <p:txBody>
          <a:bodyPr anchor="ctr">
            <a:normAutofit/>
          </a:bodyPr>
          <a:lstStyle/>
          <a:p>
            <a:r>
              <a:rPr lang="de-CH" dirty="0"/>
              <a:t>Workshop Trainer*innen-Lizenzen</a:t>
            </a:r>
            <a:endParaRPr lang="de-CH" b="0" i="1" dirty="0"/>
          </a:p>
        </p:txBody>
      </p:sp>
    </p:spTree>
    <p:extLst>
      <p:ext uri="{BB962C8B-B14F-4D97-AF65-F5344CB8AC3E}">
        <p14:creationId xmlns:p14="http://schemas.microsoft.com/office/powerpoint/2010/main" val="188984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A53378-BDC7-80AC-EF58-C0AC5F9B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72D75F-B58F-45E1-3105-E77EA5A2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6434-48B5-4D51-A992-A4E216028942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71D9F3C-BF66-DF10-0037-4573450F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FTEM Athleten*innen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798092-C186-810F-97AD-690A97F26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4" r="9838"/>
          <a:stretch/>
        </p:blipFill>
        <p:spPr>
          <a:xfrm>
            <a:off x="109789" y="1628800"/>
            <a:ext cx="120718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9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63F058-C0DA-BF9B-8E8C-25C06C65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11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A07475E-0DCA-3E1E-B6D7-25B30B93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FTEM für Trainer*innen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BDCD01-4CC0-F976-01BC-52F2D1B74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412776"/>
            <a:ext cx="10302771" cy="456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9F72C1E-2412-38C3-0ABB-6310DD33EDE2}"/>
              </a:ext>
            </a:extLst>
          </p:cNvPr>
          <p:cNvSpPr/>
          <p:nvPr/>
        </p:nvSpPr>
        <p:spPr>
          <a:xfrm>
            <a:off x="767407" y="1916832"/>
            <a:ext cx="10657185" cy="720080"/>
          </a:xfrm>
          <a:prstGeom prst="rect">
            <a:avLst/>
          </a:prstGeom>
          <a:noFill/>
          <a:ln>
            <a:solidFill>
              <a:srgbClr val="EE31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056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0E89-A301-2E4E-1D93-F8DAC0CC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Pflichtlizenzen, Konsequenzen</a:t>
            </a:r>
          </a:p>
        </p:txBody>
      </p:sp>
      <p:pic>
        <p:nvPicPr>
          <p:cNvPr id="7" name="Inhaltsplatzhalter 6" descr="Ein Bild, das Person, Sportspiele, Kleidung, Himmel enthält.&#10;&#10;Automatisch generierte Beschreibung">
            <a:extLst>
              <a:ext uri="{FF2B5EF4-FFF2-40B4-BE49-F238E27FC236}">
                <a16:creationId xmlns:a16="http://schemas.microsoft.com/office/drawing/2014/main" id="{888F223F-63D0-E379-2664-7556F1A86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r="16609"/>
          <a:stretch/>
        </p:blipFill>
        <p:spPr>
          <a:xfrm>
            <a:off x="525676" y="1600202"/>
            <a:ext cx="4824536" cy="4525962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645ADA-7FD9-932A-A0F7-4BD6AD4D3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3953" y="1600202"/>
            <a:ext cx="6055380" cy="4525963"/>
          </a:xfrm>
          <a:solidFill>
            <a:srgbClr val="009999"/>
          </a:solidFill>
        </p:spPr>
        <p:txBody>
          <a:bodyPr>
            <a:normAutofit fontScale="92500"/>
          </a:bodyPr>
          <a:lstStyle/>
          <a:p>
            <a:r>
              <a:rPr lang="de-CH" dirty="0">
                <a:solidFill>
                  <a:schemeClr val="bg1"/>
                </a:solidFill>
              </a:rPr>
              <a:t>Wunsch swiss unihockey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Jede*r Trainer*in mit Ausbildung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Standards für Nachwuchsleistungssport</a:t>
            </a:r>
          </a:p>
          <a:p>
            <a:endParaRPr lang="de-CH" dirty="0">
              <a:solidFill>
                <a:schemeClr val="bg1"/>
              </a:solidFill>
            </a:endParaRPr>
          </a:p>
          <a:p>
            <a:r>
              <a:rPr lang="de-CH" dirty="0">
                <a:solidFill>
                  <a:schemeClr val="bg1"/>
                </a:solidFill>
              </a:rPr>
              <a:t>Mangellage Trainer*innen und gesellschaftliche Bedingungen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Parallelen zu Schiedsrichter*innen? 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Pflicht vs. Geeignete Personen?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Wie scharf müssen die Auflagen sein? Stufenabhängig?</a:t>
            </a:r>
          </a:p>
          <a:p>
            <a:pPr lvl="1"/>
            <a:r>
              <a:rPr lang="de-CH" dirty="0">
                <a:solidFill>
                  <a:schemeClr val="bg1"/>
                </a:solidFill>
              </a:rPr>
              <a:t>Bildung eines Marktes? </a:t>
            </a:r>
          </a:p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CBE17F-0AF4-329C-BBB1-FC107B568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843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008157-965B-F47B-BA47-D07A3F62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67C4D9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Ausgangslage</a:t>
            </a:r>
          </a:p>
          <a:p>
            <a:pPr marL="857250" lvl="1" indent="-457200"/>
            <a:r>
              <a:rPr lang="de-CH" dirty="0">
                <a:solidFill>
                  <a:schemeClr val="bg1"/>
                </a:solidFill>
              </a:rPr>
              <a:t>Datenbank und Lernplattform</a:t>
            </a:r>
          </a:p>
          <a:p>
            <a:pPr marL="857250" lvl="1" indent="-457200"/>
            <a:r>
              <a:rPr lang="de-CH" dirty="0">
                <a:solidFill>
                  <a:schemeClr val="bg1"/>
                </a:solidFill>
              </a:rPr>
              <a:t>Ausbildungsstruktur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Entwurf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rgbClr val="FFFF00"/>
                </a:solidFill>
              </a:rPr>
              <a:t>Diskussion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13</a:t>
            </a:fld>
            <a:endParaRPr lang="de-CH" dirty="0"/>
          </a:p>
        </p:txBody>
      </p:sp>
      <p:pic>
        <p:nvPicPr>
          <p:cNvPr id="13" name="Inhaltsplatzhalter 12" descr="Ein Bild, das Person, Kleidung, Menschliches Gesicht, Unihockey enthält.&#10;&#10;Automatisch generierte Beschreibung">
            <a:extLst>
              <a:ext uri="{FF2B5EF4-FFF2-40B4-BE49-F238E27FC236}">
                <a16:creationId xmlns:a16="http://schemas.microsoft.com/office/drawing/2014/main" id="{94C95EC4-3DC7-188B-B991-3A09AD3CC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5606"/>
          <a:stretch/>
        </p:blipFill>
        <p:spPr>
          <a:xfrm>
            <a:off x="6312024" y="1600202"/>
            <a:ext cx="5384800" cy="4525963"/>
          </a:xfrm>
        </p:spPr>
      </p:pic>
    </p:spTree>
    <p:extLst>
      <p:ext uri="{BB962C8B-B14F-4D97-AF65-F5344CB8AC3E}">
        <p14:creationId xmlns:p14="http://schemas.microsoft.com/office/powerpoint/2010/main" val="206258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0E89-A301-2E4E-1D93-F8DAC0CC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Diskussion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645ADA-7FD9-932A-A0F7-4BD6AD4D3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009999"/>
          </a:solidFill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de-CH" dirty="0">
                <a:solidFill>
                  <a:schemeClr val="bg1"/>
                </a:solidFill>
              </a:rPr>
              <a:t>Ansprüche an die IT-Voraussetzungen?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de-CH" dirty="0">
                <a:solidFill>
                  <a:schemeClr val="bg1"/>
                </a:solidFill>
              </a:rPr>
              <a:t>Ansprüche an Ausbildungsweg resp. -angebot?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de-CH" dirty="0">
                <a:solidFill>
                  <a:schemeClr val="bg1"/>
                </a:solidFill>
              </a:rPr>
              <a:t>Ansprüche an Pflichten, Konsequenzen, Subventionen?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de-CH" dirty="0">
                <a:solidFill>
                  <a:schemeClr val="bg1"/>
                </a:solidFill>
              </a:rPr>
              <a:t>Weitere Anliegen?</a:t>
            </a:r>
          </a:p>
          <a:p>
            <a:pPr marL="457200" indent="-457200">
              <a:buFont typeface="+mj-lt"/>
              <a:buAutoNum type="alphaLcParenR"/>
            </a:pPr>
            <a:endParaRPr lang="de-CH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CH" b="1" dirty="0">
                <a:sym typeface="Wingdings" panose="05000000000000000000" pitchFamily="2" charset="2"/>
              </a:rPr>
              <a:t>Erstens</a:t>
            </a:r>
            <a:r>
              <a:rPr lang="de-CH" dirty="0">
                <a:sym typeface="Wingdings" panose="05000000000000000000" pitchFamily="2" charset="2"/>
              </a:rPr>
              <a:t>: Einzelarbeit 5min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b="1" dirty="0">
                <a:sym typeface="Wingdings" panose="05000000000000000000" pitchFamily="2" charset="2"/>
              </a:rPr>
              <a:t>Zweitens</a:t>
            </a:r>
            <a:r>
              <a:rPr lang="de-CH" dirty="0">
                <a:sym typeface="Wingdings" panose="05000000000000000000" pitchFamily="2" charset="2"/>
              </a:rPr>
              <a:t>: 3er / 4er-Gruppen, 15</a:t>
            </a:r>
            <a:r>
              <a:rPr lang="de-CH" dirty="0"/>
              <a:t>min Punkte aufs Flipchart schreiben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b="1" dirty="0"/>
              <a:t>Drittens</a:t>
            </a:r>
            <a:r>
              <a:rPr lang="de-CH" dirty="0"/>
              <a:t>: Auswertung Plenum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CBE17F-0AF4-329C-BBB1-FC107B568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14</a:t>
            </a:fld>
            <a:endParaRPr lang="de-CH" dirty="0"/>
          </a:p>
        </p:txBody>
      </p:sp>
      <p:pic>
        <p:nvPicPr>
          <p:cNvPr id="9" name="Inhaltsplatzhalter 8" descr="Ein Bild, das Person, Sport, Sportspiele, Handball enthält.&#10;&#10;Automatisch generierte Beschreibung">
            <a:extLst>
              <a:ext uri="{FF2B5EF4-FFF2-40B4-BE49-F238E27FC236}">
                <a16:creationId xmlns:a16="http://schemas.microsoft.com/office/drawing/2014/main" id="{8CC2A581-20B0-432B-90DA-774D0236D3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19659"/>
          <a:stretch/>
        </p:blipFill>
        <p:spPr>
          <a:xfrm>
            <a:off x="551383" y="1600202"/>
            <a:ext cx="5256585" cy="4525963"/>
          </a:xfrm>
        </p:spPr>
      </p:pic>
    </p:spTree>
    <p:extLst>
      <p:ext uri="{BB962C8B-B14F-4D97-AF65-F5344CB8AC3E}">
        <p14:creationId xmlns:p14="http://schemas.microsoft.com/office/powerpoint/2010/main" val="418905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A3EEAAA-50A9-A3BC-678E-0D902F4F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Auswertung Gruppenergebnisse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2ED25B-DA7D-BADE-B430-10B37BB4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15</a:t>
            </a:fld>
            <a:endParaRPr lang="de-CH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F00937F4-2DC2-C068-6152-782CFEB5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334449"/>
              </p:ext>
            </p:extLst>
          </p:nvPr>
        </p:nvGraphicFramePr>
        <p:xfrm>
          <a:off x="493168" y="1164168"/>
          <a:ext cx="11219456" cy="49291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4864">
                  <a:extLst>
                    <a:ext uri="{9D8B030D-6E8A-4147-A177-3AD203B41FA5}">
                      <a16:colId xmlns:a16="http://schemas.microsoft.com/office/drawing/2014/main" val="4056420066"/>
                    </a:ext>
                  </a:extLst>
                </a:gridCol>
                <a:gridCol w="2804864">
                  <a:extLst>
                    <a:ext uri="{9D8B030D-6E8A-4147-A177-3AD203B41FA5}">
                      <a16:colId xmlns:a16="http://schemas.microsoft.com/office/drawing/2014/main" val="3430113381"/>
                    </a:ext>
                  </a:extLst>
                </a:gridCol>
                <a:gridCol w="2804864">
                  <a:extLst>
                    <a:ext uri="{9D8B030D-6E8A-4147-A177-3AD203B41FA5}">
                      <a16:colId xmlns:a16="http://schemas.microsoft.com/office/drawing/2014/main" val="427932148"/>
                    </a:ext>
                  </a:extLst>
                </a:gridCol>
                <a:gridCol w="2804864">
                  <a:extLst>
                    <a:ext uri="{9D8B030D-6E8A-4147-A177-3AD203B41FA5}">
                      <a16:colId xmlns:a16="http://schemas.microsoft.com/office/drawing/2014/main" val="1582000902"/>
                    </a:ext>
                  </a:extLst>
                </a:gridCol>
              </a:tblGrid>
              <a:tr h="473740">
                <a:tc>
                  <a:txBody>
                    <a:bodyPr/>
                    <a:lstStyle/>
                    <a:p>
                      <a:r>
                        <a:rPr lang="de-CH" dirty="0"/>
                        <a:t>IT-Voraussetzung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Ausbildungsangebot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Pflichten, Konsequenzen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Weitere Anliegen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34882"/>
                  </a:ext>
                </a:extLst>
              </a:tr>
              <a:tr h="148512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211201"/>
                  </a:ext>
                </a:extLst>
              </a:tr>
              <a:tr h="148512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94913"/>
                  </a:ext>
                </a:extLst>
              </a:tr>
              <a:tr h="148512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83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A3EEAAA-50A9-A3BC-678E-0D902F4F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Auswertung Gruppenergebnisse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2ED25B-DA7D-BADE-B430-10B37BB4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16</a:t>
            </a:fld>
            <a:endParaRPr lang="de-CH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F00937F4-2DC2-C068-6152-782CFEB586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3168" y="1164168"/>
          <a:ext cx="11219456" cy="49291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4864">
                  <a:extLst>
                    <a:ext uri="{9D8B030D-6E8A-4147-A177-3AD203B41FA5}">
                      <a16:colId xmlns:a16="http://schemas.microsoft.com/office/drawing/2014/main" val="4056420066"/>
                    </a:ext>
                  </a:extLst>
                </a:gridCol>
                <a:gridCol w="2804864">
                  <a:extLst>
                    <a:ext uri="{9D8B030D-6E8A-4147-A177-3AD203B41FA5}">
                      <a16:colId xmlns:a16="http://schemas.microsoft.com/office/drawing/2014/main" val="3430113381"/>
                    </a:ext>
                  </a:extLst>
                </a:gridCol>
                <a:gridCol w="2804864">
                  <a:extLst>
                    <a:ext uri="{9D8B030D-6E8A-4147-A177-3AD203B41FA5}">
                      <a16:colId xmlns:a16="http://schemas.microsoft.com/office/drawing/2014/main" val="427932148"/>
                    </a:ext>
                  </a:extLst>
                </a:gridCol>
                <a:gridCol w="2804864">
                  <a:extLst>
                    <a:ext uri="{9D8B030D-6E8A-4147-A177-3AD203B41FA5}">
                      <a16:colId xmlns:a16="http://schemas.microsoft.com/office/drawing/2014/main" val="1582000902"/>
                    </a:ext>
                  </a:extLst>
                </a:gridCol>
              </a:tblGrid>
              <a:tr h="473740">
                <a:tc>
                  <a:txBody>
                    <a:bodyPr/>
                    <a:lstStyle/>
                    <a:p>
                      <a:r>
                        <a:rPr lang="de-CH" dirty="0"/>
                        <a:t>IT-Voraussetzung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Ausbildungsangebot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Pflichten, Konsequenzen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Weitere Anliegen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34882"/>
                  </a:ext>
                </a:extLst>
              </a:tr>
              <a:tr h="148512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211201"/>
                  </a:ext>
                </a:extLst>
              </a:tr>
              <a:tr h="148512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94913"/>
                  </a:ext>
                </a:extLst>
              </a:tr>
              <a:tr h="148512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83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23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085E2-F2A2-4DCF-A108-F330E89D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    -auswertung</a:t>
            </a:r>
          </a:p>
        </p:txBody>
      </p:sp>
      <p:pic>
        <p:nvPicPr>
          <p:cNvPr id="6" name="Grafik 5" descr="Volltreffer">
            <a:extLst>
              <a:ext uri="{FF2B5EF4-FFF2-40B4-BE49-F238E27FC236}">
                <a16:creationId xmlns:a16="http://schemas.microsoft.com/office/drawing/2014/main" id="{978DD055-5127-40EE-B69F-94AC4F1F1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5600" y="199572"/>
            <a:ext cx="770223" cy="770223"/>
          </a:xfrm>
          <a:prstGeom prst="rect">
            <a:avLst/>
          </a:prstGeom>
        </p:spPr>
      </p:pic>
      <p:pic>
        <p:nvPicPr>
          <p:cNvPr id="7" name="Grafik 6" descr="Denkender O Fuchs">
            <a:extLst>
              <a:ext uri="{FF2B5EF4-FFF2-40B4-BE49-F238E27FC236}">
                <a16:creationId xmlns:a16="http://schemas.microsoft.com/office/drawing/2014/main" id="{0ABB5BA5-4FE1-AC33-8351-69706415A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574363"/>
            <a:ext cx="3543613" cy="35436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00EB024-38E8-94F7-49C0-7517102A7250}"/>
              </a:ext>
            </a:extLst>
          </p:cNvPr>
          <p:cNvSpPr txBox="1"/>
          <p:nvPr/>
        </p:nvSpPr>
        <p:spPr>
          <a:xfrm>
            <a:off x="456000" y="1124744"/>
            <a:ext cx="10032488" cy="830997"/>
          </a:xfrm>
          <a:prstGeom prst="rect">
            <a:avLst/>
          </a:prstGeom>
          <a:solidFill>
            <a:srgbClr val="67C4D9">
              <a:alpha val="9490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Du kannst die Ausgangslage für die Ausarbeitung des Lizenzsystems für Trainer*innen erläutern.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875062-2967-5C08-B3A1-C4E67BDE15B8}"/>
              </a:ext>
            </a:extLst>
          </p:cNvPr>
          <p:cNvSpPr txBox="1"/>
          <p:nvPr/>
        </p:nvSpPr>
        <p:spPr>
          <a:xfrm>
            <a:off x="456000" y="2125468"/>
            <a:ext cx="10032488" cy="830997"/>
          </a:xfrm>
          <a:prstGeom prst="rect">
            <a:avLst/>
          </a:prstGeom>
          <a:solidFill>
            <a:srgbClr val="009999">
              <a:alpha val="9490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Du kannst erklären, welche Anliegen du für die Ausarbeitung des Lizenzsystems für Trainer*innen hast. </a:t>
            </a:r>
          </a:p>
        </p:txBody>
      </p:sp>
    </p:spTree>
    <p:extLst>
      <p:ext uri="{BB962C8B-B14F-4D97-AF65-F5344CB8AC3E}">
        <p14:creationId xmlns:p14="http://schemas.microsoft.com/office/powerpoint/2010/main" val="316982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Person, Sport, Spieler, Menge enthält.&#10;&#10;Automatisch generierte Beschreibung">
            <a:extLst>
              <a:ext uri="{FF2B5EF4-FFF2-40B4-BE49-F238E27FC236}">
                <a16:creationId xmlns:a16="http://schemas.microsoft.com/office/drawing/2014/main" id="{87318C14-A0F1-42A1-ACC8-5CC7168BDD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 b="755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59DF4BD3-96B6-41C5-9FE3-C27BAFB3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/>
              <a:pPr algn="r">
                <a:spcAft>
                  <a:spcPts val="600"/>
                </a:spcAft>
              </a:pPr>
              <a:t>18</a:t>
            </a:fld>
            <a:endParaRPr lang="de-CH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5E6F37A3-9011-4FC6-B70C-073A9D36A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984" y="4509120"/>
            <a:ext cx="5385600" cy="1656184"/>
          </a:xfrm>
        </p:spPr>
        <p:txBody>
          <a:bodyPr anchor="ctr">
            <a:normAutofit/>
          </a:bodyPr>
          <a:lstStyle/>
          <a:p>
            <a:r>
              <a:rPr lang="en-US" dirty="0"/>
              <a:t>Auf </a:t>
            </a:r>
            <a:r>
              <a:rPr lang="en-US" dirty="0" err="1"/>
              <a:t>geht’s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517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AA1BB29-0FD1-4DC6-B30B-2D0049B8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F06434-48B5-4D51-A992-A4E216028942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5" name="Inhaltsplatzhalter 13">
            <a:extLst>
              <a:ext uri="{FF2B5EF4-FFF2-40B4-BE49-F238E27FC236}">
                <a16:creationId xmlns:a16="http://schemas.microsoft.com/office/drawing/2014/main" id="{574CCFA8-A34F-4E14-BE2E-78FDF89FDD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0" b="36188"/>
          <a:stretch/>
        </p:blipFill>
        <p:spPr>
          <a:xfrm>
            <a:off x="456000" y="1106561"/>
            <a:ext cx="11280000" cy="539860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2" name="Title 5">
            <a:extLst>
              <a:ext uri="{FF2B5EF4-FFF2-40B4-BE49-F238E27FC236}">
                <a16:creationId xmlns:a16="http://schemas.microsoft.com/office/drawing/2014/main" id="{EB33E1B0-302C-4D0C-922D-3B191D90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332656"/>
            <a:ext cx="8654752" cy="504056"/>
          </a:xfrm>
        </p:spPr>
        <p:txBody>
          <a:bodyPr/>
          <a:lstStyle/>
          <a:p>
            <a:r>
              <a:rPr lang="en-US" dirty="0" err="1"/>
              <a:t>Ziele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F6EBBE-5F20-4878-9ECC-A96BEE005F3E}"/>
              </a:ext>
            </a:extLst>
          </p:cNvPr>
          <p:cNvSpPr txBox="1"/>
          <p:nvPr/>
        </p:nvSpPr>
        <p:spPr>
          <a:xfrm>
            <a:off x="456000" y="4437112"/>
            <a:ext cx="10032488" cy="830997"/>
          </a:xfrm>
          <a:prstGeom prst="rect">
            <a:avLst/>
          </a:prstGeom>
          <a:solidFill>
            <a:srgbClr val="67C4D9">
              <a:alpha val="9490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Du kannst die Ausgangslage für die Ausarbeitung des Lizenzsystems für Trainer*innen erläutern.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34523F5-2ACB-493F-AE57-D304DF153CF3}"/>
              </a:ext>
            </a:extLst>
          </p:cNvPr>
          <p:cNvSpPr txBox="1"/>
          <p:nvPr/>
        </p:nvSpPr>
        <p:spPr>
          <a:xfrm>
            <a:off x="456000" y="5437836"/>
            <a:ext cx="10032488" cy="830997"/>
          </a:xfrm>
          <a:prstGeom prst="rect">
            <a:avLst/>
          </a:prstGeom>
          <a:solidFill>
            <a:srgbClr val="009999">
              <a:alpha val="9490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Du kannst erklären, welche Anliegen du für die Ausarbeitung des Lizenzsystems für Trainer*innen hast. </a:t>
            </a:r>
          </a:p>
        </p:txBody>
      </p:sp>
    </p:spTree>
    <p:extLst>
      <p:ext uri="{BB962C8B-B14F-4D97-AF65-F5344CB8AC3E}">
        <p14:creationId xmlns:p14="http://schemas.microsoft.com/office/powerpoint/2010/main" val="335704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008157-965B-F47B-BA47-D07A3F62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67C4D9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Ausgangslage</a:t>
            </a:r>
          </a:p>
          <a:p>
            <a:pPr marL="857250" lvl="1" indent="-457200"/>
            <a:r>
              <a:rPr lang="de-CH" dirty="0">
                <a:solidFill>
                  <a:schemeClr val="bg1"/>
                </a:solidFill>
              </a:rPr>
              <a:t>Datenbank und Lernplattform</a:t>
            </a:r>
          </a:p>
          <a:p>
            <a:pPr marL="857250" lvl="1" indent="-457200"/>
            <a:r>
              <a:rPr lang="de-CH" dirty="0">
                <a:solidFill>
                  <a:schemeClr val="bg1"/>
                </a:solidFill>
              </a:rPr>
              <a:t>Ausbildungsstruktur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Entwurf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Diskussion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3</a:t>
            </a:fld>
            <a:endParaRPr lang="de-CH" dirty="0"/>
          </a:p>
        </p:txBody>
      </p:sp>
      <p:pic>
        <p:nvPicPr>
          <p:cNvPr id="13" name="Inhaltsplatzhalter 12" descr="Ein Bild, das Person, Kleidung, Menschliches Gesicht, Unihockey enthält.&#10;&#10;Automatisch generierte Beschreibung">
            <a:extLst>
              <a:ext uri="{FF2B5EF4-FFF2-40B4-BE49-F238E27FC236}">
                <a16:creationId xmlns:a16="http://schemas.microsoft.com/office/drawing/2014/main" id="{94C95EC4-3DC7-188B-B991-3A09AD3CC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5606"/>
          <a:stretch/>
        </p:blipFill>
        <p:spPr>
          <a:xfrm>
            <a:off x="6312024" y="1600202"/>
            <a:ext cx="5384800" cy="4525963"/>
          </a:xfrm>
        </p:spPr>
      </p:pic>
    </p:spTree>
    <p:extLst>
      <p:ext uri="{BB962C8B-B14F-4D97-AF65-F5344CB8AC3E}">
        <p14:creationId xmlns:p14="http://schemas.microsoft.com/office/powerpoint/2010/main" val="197495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008157-965B-F47B-BA47-D07A3F62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67C4D9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rgbClr val="FFFF00"/>
                </a:solidFill>
              </a:rPr>
              <a:t>Ausgangslage</a:t>
            </a:r>
          </a:p>
          <a:p>
            <a:pPr marL="857250" lvl="1" indent="-457200"/>
            <a:r>
              <a:rPr lang="de-CH" dirty="0">
                <a:solidFill>
                  <a:srgbClr val="FFFF00"/>
                </a:solidFill>
              </a:rPr>
              <a:t>Datenbank und Lernplattform</a:t>
            </a:r>
          </a:p>
          <a:p>
            <a:pPr marL="857250" lvl="1" indent="-457200"/>
            <a:r>
              <a:rPr lang="de-CH" dirty="0">
                <a:solidFill>
                  <a:srgbClr val="FFFF00"/>
                </a:solidFill>
              </a:rPr>
              <a:t>Ausbildungsstruktur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Entwurf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Diskussion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4</a:t>
            </a:fld>
            <a:endParaRPr lang="de-CH" dirty="0"/>
          </a:p>
        </p:txBody>
      </p:sp>
      <p:pic>
        <p:nvPicPr>
          <p:cNvPr id="13" name="Inhaltsplatzhalter 12" descr="Ein Bild, das Person, Kleidung, Menschliches Gesicht, Unihockey enthält.&#10;&#10;Automatisch generierte Beschreibung">
            <a:extLst>
              <a:ext uri="{FF2B5EF4-FFF2-40B4-BE49-F238E27FC236}">
                <a16:creationId xmlns:a16="http://schemas.microsoft.com/office/drawing/2014/main" id="{94C95EC4-3DC7-188B-B991-3A09AD3CC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5606"/>
          <a:stretch/>
        </p:blipFill>
        <p:spPr>
          <a:xfrm>
            <a:off x="6312024" y="1600202"/>
            <a:ext cx="5384800" cy="4525963"/>
          </a:xfrm>
        </p:spPr>
      </p:pic>
    </p:spTree>
    <p:extLst>
      <p:ext uri="{BB962C8B-B14F-4D97-AF65-F5344CB8AC3E}">
        <p14:creationId xmlns:p14="http://schemas.microsoft.com/office/powerpoint/2010/main" val="28090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A79F227-AF0E-E399-62C0-8FEE4BB9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– Datenbank IST-Analyse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7B306A8-4965-9EDD-587A-B851240C9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992" y="1600201"/>
            <a:ext cx="5702424" cy="4525963"/>
          </a:xfrm>
          <a:noFill/>
        </p:spPr>
        <p:txBody>
          <a:bodyPr>
            <a:normAutofit/>
          </a:bodyPr>
          <a:lstStyle/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05F625-DC45-68DD-D9EB-8BF3A7D55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5</a:t>
            </a:fld>
            <a:endParaRPr lang="de-CH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8C87DA7-B04B-8E8D-9FF8-DC63F51B4B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52700" y="1158404"/>
            <a:ext cx="7142584" cy="554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51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A79F227-AF0E-E399-62C0-8FEE4BB9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– Datenbank SOLL-Zustand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7B306A8-4965-9EDD-587A-B851240C9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992" y="1600201"/>
            <a:ext cx="5702424" cy="4525963"/>
          </a:xfrm>
          <a:noFill/>
        </p:spPr>
        <p:txBody>
          <a:bodyPr>
            <a:normAutofit/>
          </a:bodyPr>
          <a:lstStyle/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05F625-DC45-68DD-D9EB-8BF3A7D55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6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82B6E9-8358-C184-3C44-0F52D1F97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95" y="1057289"/>
            <a:ext cx="7865393" cy="564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28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8577EF-0170-65E4-07EC-33F0CBB9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F13C0D-1655-9AE4-07A9-29C759AF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6434-48B5-4D51-A992-A4E216028942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111C169-E201-DED7-0960-2FE259BC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Ausbildungsweg / -struktur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AAED74-FED4-5C57-99C5-B579901B2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28" y="980728"/>
            <a:ext cx="9147688" cy="58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0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008157-965B-F47B-BA47-D07A3F62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67C4D9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Ausgangslage</a:t>
            </a:r>
          </a:p>
          <a:p>
            <a:pPr marL="857250" lvl="1" indent="-457200"/>
            <a:r>
              <a:rPr lang="de-CH" dirty="0">
                <a:solidFill>
                  <a:schemeClr val="bg1"/>
                </a:solidFill>
              </a:rPr>
              <a:t>Datenbank und Lernplattform</a:t>
            </a:r>
          </a:p>
          <a:p>
            <a:pPr marL="857250" lvl="1" indent="-457200"/>
            <a:r>
              <a:rPr lang="de-CH" dirty="0">
                <a:solidFill>
                  <a:schemeClr val="bg1"/>
                </a:solidFill>
              </a:rPr>
              <a:t>Ausbildungsstruktur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rgbClr val="FFFF00"/>
                </a:solidFill>
              </a:rPr>
              <a:t>Entwurf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>
                <a:solidFill>
                  <a:schemeClr val="bg1"/>
                </a:solidFill>
              </a:rPr>
              <a:t>Diskussion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8</a:t>
            </a:fld>
            <a:endParaRPr lang="de-CH" dirty="0"/>
          </a:p>
        </p:txBody>
      </p:sp>
      <p:pic>
        <p:nvPicPr>
          <p:cNvPr id="13" name="Inhaltsplatzhalter 12" descr="Ein Bild, das Person, Kleidung, Menschliches Gesicht, Unihockey enthält.&#10;&#10;Automatisch generierte Beschreibung">
            <a:extLst>
              <a:ext uri="{FF2B5EF4-FFF2-40B4-BE49-F238E27FC236}">
                <a16:creationId xmlns:a16="http://schemas.microsoft.com/office/drawing/2014/main" id="{94C95EC4-3DC7-188B-B991-3A09AD3CC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5606"/>
          <a:stretch/>
        </p:blipFill>
        <p:spPr>
          <a:xfrm>
            <a:off x="6312024" y="1600202"/>
            <a:ext cx="5384800" cy="4525963"/>
          </a:xfrm>
        </p:spPr>
      </p:pic>
    </p:spTree>
    <p:extLst>
      <p:ext uri="{BB962C8B-B14F-4D97-AF65-F5344CB8AC3E}">
        <p14:creationId xmlns:p14="http://schemas.microsoft.com/office/powerpoint/2010/main" val="232110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D0E2179-57B3-DBF8-9A9D-6A5E36902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CEA20E-4435-976A-CF06-770563FCC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434"/>
            <a:ext cx="10929235" cy="69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239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 unihock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8AD8102-2655-40CD-B995-50FD29991865}" vid="{0EC1919D-A993-4D5D-8C7D-7198B8A14A8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0EF14DCEA1EB42A4E025C34FDA4319" ma:contentTypeVersion="18" ma:contentTypeDescription="Ein neues Dokument erstellen." ma:contentTypeScope="" ma:versionID="1e4dab6c6d6293a7035dad7b81f11956">
  <xsd:schema xmlns:xsd="http://www.w3.org/2001/XMLSchema" xmlns:xs="http://www.w3.org/2001/XMLSchema" xmlns:p="http://schemas.microsoft.com/office/2006/metadata/properties" xmlns:ns2="e711d513-9c93-4344-b070-b9fab7cd5c8a" xmlns:ns3="95b92c10-a484-4f04-b575-4d00e0e53751" targetNamespace="http://schemas.microsoft.com/office/2006/metadata/properties" ma:root="true" ma:fieldsID="75e51384e2a41d1bd94b051c3a584c0f" ns2:_="" ns3:_="">
    <xsd:import namespace="e711d513-9c93-4344-b070-b9fab7cd5c8a"/>
    <xsd:import namespace="95b92c10-a484-4f04-b575-4d00e0e5375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m7aa2674883f455cae96e89d73cb7650" minOccurs="0"/>
                <xsd:element ref="ns3:MediaServiceAutoTag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1d513-9c93-4344-b070-b9fab7cd5c8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7" nillable="true" ma:taxonomy="true" ma:internalName="TaxKeywordTaxHTField" ma:taxonomyFieldName="TaxKeyword" ma:displayName="Unternehmensstichwörter" ma:fieldId="{23f27201-bee3-471e-b2e7-b64fd8b7ca38}" ma:taxonomyMulti="true" ma:sspId="144fb61b-df36-4279-b5a0-a523486caf0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0a7b2ba9-135a-48f8-b373-3499f369b8bf}" ma:internalName="TaxCatchAll" ma:showField="CatchAllData" ma:web="e711d513-9c93-4344-b070-b9fab7cd5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7aa2674883f455cae96e89d73cb7650" ma:index="10" nillable="true" ma:taxonomy="true" ma:internalName="m7aa2674883f455cae96e89d73cb7650" ma:taxonomyFieldName="ManagedKeyword" ma:displayName="Verwaltetes Stichwort" ma:default="" ma:fieldId="{67aa2674-883f-455c-ae96-e89d73cb7650}" ma:sspId="144fb61b-df36-4279-b5a0-a523486caf07" ma:termSetId="d5a49cda-06ce-400c-a7a4-cfdc8cb3f8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92c10-a484-4f04-b575-4d00e0e53751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Tags" ma:description="" ma:internalName="MediaServiceAutoTags" ma:readOnly="true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144fb61b-df36-4279-b5a0-a523486caf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711d513-9c93-4344-b070-b9fab7cd5c8a">
      <Terms xmlns="http://schemas.microsoft.com/office/infopath/2007/PartnerControls"/>
    </TaxKeywordTaxHTField>
    <m7aa2674883f455cae96e89d73cb7650 xmlns="e711d513-9c93-4344-b070-b9fab7cd5c8a">
      <Terms xmlns="http://schemas.microsoft.com/office/infopath/2007/PartnerControls"/>
    </m7aa2674883f455cae96e89d73cb7650>
    <TaxCatchAll xmlns="e711d513-9c93-4344-b070-b9fab7cd5c8a" xsi:nil="true"/>
    <lcf76f155ced4ddcb4097134ff3c332f xmlns="95b92c10-a484-4f04-b575-4d00e0e537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25B747-D755-4279-829A-D045CAC543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CE991-2395-4D71-9EDD-CBC1F1A1A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1d513-9c93-4344-b070-b9fab7cd5c8a"/>
    <ds:schemaRef ds:uri="95b92c10-a484-4f04-b575-4d00e0e53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9637BA-E895-474D-8122-19A61C2B810D}">
  <ds:schemaRefs>
    <ds:schemaRef ds:uri="http://schemas.microsoft.com/office/2006/metadata/properties"/>
    <ds:schemaRef ds:uri="http://schemas.microsoft.com/office/infopath/2007/PartnerControls"/>
    <ds:schemaRef ds:uri="3d5aea19-526a-487b-91a2-5b8b3a130900"/>
    <ds:schemaRef ds:uri="e711d513-9c93-4344-b070-b9fab7cd5c8a"/>
    <ds:schemaRef ds:uri="f1ad41dd-09cf-49da-8cae-34bdd7088a46"/>
    <ds:schemaRef ds:uri="95b92c10-a484-4f04-b575-4d00e0e537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Breitbild</PresentationFormat>
  <Paragraphs>114</Paragraphs>
  <Slides>18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swiss unihockey</vt:lpstr>
      <vt:lpstr>Workshop Trainer*innen-Lizenzen</vt:lpstr>
      <vt:lpstr>Ziele</vt:lpstr>
      <vt:lpstr>Ablauf</vt:lpstr>
      <vt:lpstr>Ablauf</vt:lpstr>
      <vt:lpstr>Ausgangslage – Datenbank IST-Analyse</vt:lpstr>
      <vt:lpstr>Ausgangslage – Datenbank SOLL-Zustand</vt:lpstr>
      <vt:lpstr>Ausbildungsweg / -struktur</vt:lpstr>
      <vt:lpstr>Ablauf</vt:lpstr>
      <vt:lpstr>PowerPoint-Präsentation</vt:lpstr>
      <vt:lpstr>FTEM Athleten*innen</vt:lpstr>
      <vt:lpstr>FTEM für Trainer*innen</vt:lpstr>
      <vt:lpstr>Pflichtlizenzen, Konsequenzen</vt:lpstr>
      <vt:lpstr>Ablauf</vt:lpstr>
      <vt:lpstr>Diskussion</vt:lpstr>
      <vt:lpstr>Auswertung Gruppenergebnisse</vt:lpstr>
      <vt:lpstr>Auswertung Gruppenergebnisse</vt:lpstr>
      <vt:lpstr>     -auswertung</vt:lpstr>
      <vt:lpstr>Auf geht’s…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Leistungssport Einstieg</dc:title>
  <dc:creator>Haab Pascal</dc:creator>
  <cp:lastModifiedBy>Pascal Haab</cp:lastModifiedBy>
  <cp:revision>3</cp:revision>
  <dcterms:created xsi:type="dcterms:W3CDTF">2020-08-21T19:20:21Z</dcterms:created>
  <dcterms:modified xsi:type="dcterms:W3CDTF">2023-06-15T13:32:59Z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0x01010072C242CC5E42E447A51D2F545F3D2C13</vt:lpwstr>
  </property>
  <property fmtid="{D5CDD505-2E9C-101B-9397-08002B2CF9AE}" pid="3" name="Order">
    <vt:r8>452400</vt:r8>
  </property>
  <property fmtid="{D5CDD505-2E9C-101B-9397-08002B2CF9AE}" pid="4" name="ManagedKeyword">
    <vt:lpwstr/>
  </property>
  <property fmtid="{D5CDD505-2E9C-101B-9397-08002B2CF9AE}" pid="5" name="TaxKeywor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MediaServiceImageTags">
    <vt:lpwstr/>
  </property>
</Properties>
</file>